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62" r:id="rId2"/>
    <p:sldId id="258" r:id="rId3"/>
    <p:sldId id="282" r:id="rId4"/>
    <p:sldId id="283" r:id="rId5"/>
    <p:sldId id="267" r:id="rId6"/>
    <p:sldId id="281" r:id="rId7"/>
    <p:sldId id="278" r:id="rId8"/>
    <p:sldId id="293" r:id="rId9"/>
    <p:sldId id="292" r:id="rId10"/>
    <p:sldId id="291" r:id="rId11"/>
    <p:sldId id="290" r:id="rId12"/>
    <p:sldId id="289" r:id="rId13"/>
    <p:sldId id="288" r:id="rId14"/>
    <p:sldId id="287" r:id="rId15"/>
    <p:sldId id="286" r:id="rId16"/>
    <p:sldId id="285" r:id="rId17"/>
    <p:sldId id="284" r:id="rId18"/>
    <p:sldId id="280" r:id="rId19"/>
    <p:sldId id="263" r:id="rId20"/>
  </p:sldIdLst>
  <p:sldSz cx="18288000" cy="10287000"/>
  <p:notesSz cx="6858000" cy="9144000"/>
  <p:embeddedFontLst>
    <p:embeddedFont>
      <p:font typeface="Assistant Bold" panose="020B0604020202020204" charset="-79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Montserrat Classic Bold" panose="020B0604020202020204" charset="0"/>
      <p:regular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DB9824-3608-EF73-07E4-DF67F0C5D73D}" name="Zohib Riyaz Sheikh" initials="ZRS" userId="S::zsheikh1@worldbank.org::ab1c4a76-fd57-46a9-83fb-6420cd3d8030" providerId="AD"/>
  <p188:author id="{E562F265-9E74-7C16-0DC1-3C540968D371}" name="Dushyanthi Zettler" initials="DZ" userId="S::dzettler@worldbankgroup.org::d0c7be68-45b4-49ed-bcdc-47c036cf8705" providerId="AD"/>
  <p188:author id="{40FB116D-BBB6-DB3C-1F4D-E19083FCA2C2}" name="Prachi Tadsare (Legal)" initials="LEG - PT" userId="Prachi Tadsare (Legal)" providerId="None"/>
  <p188:author id="{459BED9F-F65C-BCFA-6BF9-02AE167389FC}" name="Zachary Stuart Newton" initials="ZN" userId="S::znewton@worldbankgroup.org::d0f3aeed-5465-45cf-9a19-e069253ef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F3A5"/>
    <a:srgbClr val="BEE8DB"/>
    <a:srgbClr val="DDF3EC"/>
    <a:srgbClr val="96DAC5"/>
    <a:srgbClr val="B5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59995-E0A7-47F5-BA46-C1716710F25C}" v="3" dt="2023-02-24T22:38:27.464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248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ali Kumar Mathur" userId="d932340c-0d92-41eb-9d69-1ed372b0aecb" providerId="ADAL" clId="{D80CC3FB-C8A9-45F8-B7BE-BCF1DA0ABD87}"/>
    <pc:docChg chg="undo custSel addSld delSld modSld">
      <pc:chgData name="Mitali Kumar Mathur" userId="d932340c-0d92-41eb-9d69-1ed372b0aecb" providerId="ADAL" clId="{D80CC3FB-C8A9-45F8-B7BE-BCF1DA0ABD87}" dt="2022-10-11T17:08:38.651" v="10" actId="47"/>
      <pc:docMkLst>
        <pc:docMk/>
      </pc:docMkLst>
      <pc:sldChg chg="del">
        <pc:chgData name="Mitali Kumar Mathur" userId="d932340c-0d92-41eb-9d69-1ed372b0aecb" providerId="ADAL" clId="{D80CC3FB-C8A9-45F8-B7BE-BCF1DA0ABD87}" dt="2022-10-11T17:07:59.901" v="6" actId="47"/>
        <pc:sldMkLst>
          <pc:docMk/>
          <pc:sldMk cId="1282648303" sldId="266"/>
        </pc:sldMkLst>
      </pc:sldChg>
      <pc:sldChg chg="addSp delSp modSp add del mod">
        <pc:chgData name="Mitali Kumar Mathur" userId="d932340c-0d92-41eb-9d69-1ed372b0aecb" providerId="ADAL" clId="{D80CC3FB-C8A9-45F8-B7BE-BCF1DA0ABD87}" dt="2022-10-11T17:08:38.651" v="10" actId="47"/>
        <pc:sldMkLst>
          <pc:docMk/>
          <pc:sldMk cId="4227586155" sldId="276"/>
        </pc:sldMkLst>
        <pc:picChg chg="del">
          <ac:chgData name="Mitali Kumar Mathur" userId="d932340c-0d92-41eb-9d69-1ed372b0aecb" providerId="ADAL" clId="{D80CC3FB-C8A9-45F8-B7BE-BCF1DA0ABD87}" dt="2022-10-11T17:07:37.348" v="0" actId="478"/>
          <ac:picMkLst>
            <pc:docMk/>
            <pc:sldMk cId="4227586155" sldId="276"/>
            <ac:picMk id="3" creationId="{59176CC7-2726-220C-F684-DCF2BF17B430}"/>
          </ac:picMkLst>
        </pc:picChg>
        <pc:picChg chg="add mod">
          <ac:chgData name="Mitali Kumar Mathur" userId="d932340c-0d92-41eb-9d69-1ed372b0aecb" providerId="ADAL" clId="{D80CC3FB-C8A9-45F8-B7BE-BCF1DA0ABD87}" dt="2022-10-11T17:07:46.550" v="4" actId="1076"/>
          <ac:picMkLst>
            <pc:docMk/>
            <pc:sldMk cId="4227586155" sldId="276"/>
            <ac:picMk id="4" creationId="{5138CFB8-E6C8-4742-BD66-FF5A64F5DB05}"/>
          </ac:picMkLst>
        </pc:picChg>
      </pc:sldChg>
      <pc:sldChg chg="add">
        <pc:chgData name="Mitali Kumar Mathur" userId="d932340c-0d92-41eb-9d69-1ed372b0aecb" providerId="ADAL" clId="{D80CC3FB-C8A9-45F8-B7BE-BCF1DA0ABD87}" dt="2022-10-11T17:08:36.438" v="9"/>
        <pc:sldMkLst>
          <pc:docMk/>
          <pc:sldMk cId="4113170282" sldId="281"/>
        </pc:sldMkLst>
      </pc:sldChg>
      <pc:sldChg chg="add">
        <pc:chgData name="Mitali Kumar Mathur" userId="d932340c-0d92-41eb-9d69-1ed372b0aecb" providerId="ADAL" clId="{D80CC3FB-C8A9-45F8-B7BE-BCF1DA0ABD87}" dt="2022-10-11T17:07:57.993" v="5"/>
        <pc:sldMkLst>
          <pc:docMk/>
          <pc:sldMk cId="2983184785" sldId="282"/>
        </pc:sldMkLst>
      </pc:sldChg>
    </pc:docChg>
  </pc:docChgLst>
  <pc:docChgLst>
    <pc:chgData name="Mitali Kumar Mathur" userId="d932340c-0d92-41eb-9d69-1ed372b0aecb" providerId="ADAL" clId="{29059995-E0A7-47F5-BA46-C1716710F25C}"/>
    <pc:docChg chg="undo custSel modSld">
      <pc:chgData name="Mitali Kumar Mathur" userId="d932340c-0d92-41eb-9d69-1ed372b0aecb" providerId="ADAL" clId="{29059995-E0A7-47F5-BA46-C1716710F25C}" dt="2023-02-24T22:42:12.279" v="129" actId="20577"/>
      <pc:docMkLst>
        <pc:docMk/>
      </pc:docMkLst>
      <pc:sldChg chg="delSp modSp mod">
        <pc:chgData name="Mitali Kumar Mathur" userId="d932340c-0d92-41eb-9d69-1ed372b0aecb" providerId="ADAL" clId="{29059995-E0A7-47F5-BA46-C1716710F25C}" dt="2023-02-24T22:39:58.496" v="86" actId="478"/>
        <pc:sldMkLst>
          <pc:docMk/>
          <pc:sldMk cId="526682480" sldId="263"/>
        </pc:sldMkLst>
        <pc:spChg chg="del mod">
          <ac:chgData name="Mitali Kumar Mathur" userId="d932340c-0d92-41eb-9d69-1ed372b0aecb" providerId="ADAL" clId="{29059995-E0A7-47F5-BA46-C1716710F25C}" dt="2023-02-24T22:39:56.094" v="85"/>
          <ac:spMkLst>
            <pc:docMk/>
            <pc:sldMk cId="526682480" sldId="263"/>
            <ac:spMk id="4" creationId="{B9DE15D6-6E1B-45D4-9A48-235476679160}"/>
          </ac:spMkLst>
        </pc:spChg>
        <pc:spChg chg="del">
          <ac:chgData name="Mitali Kumar Mathur" userId="d932340c-0d92-41eb-9d69-1ed372b0aecb" providerId="ADAL" clId="{29059995-E0A7-47F5-BA46-C1716710F25C}" dt="2023-02-24T22:39:58.496" v="86" actId="478"/>
          <ac:spMkLst>
            <pc:docMk/>
            <pc:sldMk cId="526682480" sldId="263"/>
            <ac:spMk id="7" creationId="{55FC9E20-B24E-43B7-BC29-E2B66489191A}"/>
          </ac:spMkLst>
        </pc:spChg>
      </pc:sldChg>
      <pc:sldChg chg="addSp delSp modSp mod">
        <pc:chgData name="Mitali Kumar Mathur" userId="d932340c-0d92-41eb-9d69-1ed372b0aecb" providerId="ADAL" clId="{29059995-E0A7-47F5-BA46-C1716710F25C}" dt="2023-02-24T22:42:12.279" v="129" actId="20577"/>
        <pc:sldMkLst>
          <pc:docMk/>
          <pc:sldMk cId="2638156685" sldId="280"/>
        </pc:sldMkLst>
        <pc:spChg chg="mod">
          <ac:chgData name="Mitali Kumar Mathur" userId="d932340c-0d92-41eb-9d69-1ed372b0aecb" providerId="ADAL" clId="{29059995-E0A7-47F5-BA46-C1716710F25C}" dt="2023-02-24T22:39:48.963" v="82" actId="2710"/>
          <ac:spMkLst>
            <pc:docMk/>
            <pc:sldMk cId="2638156685" sldId="280"/>
            <ac:spMk id="2" creationId="{8921E5CB-AC80-4B24-A34F-93251B24A63B}"/>
          </ac:spMkLst>
        </pc:spChg>
        <pc:spChg chg="mod">
          <ac:chgData name="Mitali Kumar Mathur" userId="d932340c-0d92-41eb-9d69-1ed372b0aecb" providerId="ADAL" clId="{29059995-E0A7-47F5-BA46-C1716710F25C}" dt="2023-02-24T22:42:12.279" v="129" actId="20577"/>
          <ac:spMkLst>
            <pc:docMk/>
            <pc:sldMk cId="2638156685" sldId="280"/>
            <ac:spMk id="3" creationId="{18398EFF-CAB6-4C22-936C-4FE85A548B38}"/>
          </ac:spMkLst>
        </pc:spChg>
        <pc:graphicFrameChg chg="add del mod">
          <ac:chgData name="Mitali Kumar Mathur" userId="d932340c-0d92-41eb-9d69-1ed372b0aecb" providerId="ADAL" clId="{29059995-E0A7-47F5-BA46-C1716710F25C}" dt="2023-02-24T22:38:27.446" v="52"/>
          <ac:graphicFrameMkLst>
            <pc:docMk/>
            <pc:sldMk cId="2638156685" sldId="280"/>
            <ac:graphicFrameMk id="6" creationId="{C120455C-B9AC-452D-8CB3-7D5F662D500A}"/>
          </ac:graphicFrameMkLst>
        </pc:graphicFrameChg>
        <pc:picChg chg="mod">
          <ac:chgData name="Mitali Kumar Mathur" userId="d932340c-0d92-41eb-9d69-1ed372b0aecb" providerId="ADAL" clId="{29059995-E0A7-47F5-BA46-C1716710F25C}" dt="2023-02-24T22:39:41.708" v="80" actId="1076"/>
          <ac:picMkLst>
            <pc:docMk/>
            <pc:sldMk cId="2638156685" sldId="280"/>
            <ac:picMk id="5" creationId="{B56D1B68-3DB7-4841-830A-02FF2DD108DE}"/>
          </ac:picMkLst>
        </pc:picChg>
      </pc:sldChg>
      <pc:sldChg chg="modSp mod">
        <pc:chgData name="Mitali Kumar Mathur" userId="d932340c-0d92-41eb-9d69-1ed372b0aecb" providerId="ADAL" clId="{29059995-E0A7-47F5-BA46-C1716710F25C}" dt="2023-02-24T22:41:10.136" v="109" actId="14100"/>
        <pc:sldMkLst>
          <pc:docMk/>
          <pc:sldMk cId="4189030834" sldId="283"/>
        </pc:sldMkLst>
        <pc:spChg chg="mod">
          <ac:chgData name="Mitali Kumar Mathur" userId="d932340c-0d92-41eb-9d69-1ed372b0aecb" providerId="ADAL" clId="{29059995-E0A7-47F5-BA46-C1716710F25C}" dt="2023-02-24T22:41:10.136" v="109" actId="14100"/>
          <ac:spMkLst>
            <pc:docMk/>
            <pc:sldMk cId="4189030834" sldId="283"/>
            <ac:spMk id="12" creationId="{05005A2A-73E7-4703-8058-49C880ECE3BA}"/>
          </ac:spMkLst>
        </pc:spChg>
      </pc:sldChg>
    </pc:docChg>
  </pc:docChgLst>
  <pc:docChgLst>
    <pc:chgData name="Zachary Stuart Newton" userId="d0f3aeed-5465-45cf-9a19-e069253ef6b7" providerId="ADAL" clId="{A458E488-8C73-4967-8235-4CC9C643ADBB}"/>
    <pc:docChg chg="undo custSel modSld">
      <pc:chgData name="Zachary Stuart Newton" userId="d0f3aeed-5465-45cf-9a19-e069253ef6b7" providerId="ADAL" clId="{A458E488-8C73-4967-8235-4CC9C643ADBB}" dt="2022-09-15T20:31:03.127" v="21"/>
      <pc:docMkLst>
        <pc:docMk/>
      </pc:docMkLst>
      <pc:sldChg chg="addCm">
        <pc:chgData name="Zachary Stuart Newton" userId="d0f3aeed-5465-45cf-9a19-e069253ef6b7" providerId="ADAL" clId="{A458E488-8C73-4967-8235-4CC9C643ADBB}" dt="2022-09-15T02:06:10.725" v="18"/>
        <pc:sldMkLst>
          <pc:docMk/>
          <pc:sldMk cId="1937341410" sldId="265"/>
        </pc:sldMkLst>
      </pc:sldChg>
      <pc:sldChg chg="addCm modCm">
        <pc:chgData name="Zachary Stuart Newton" userId="d0f3aeed-5465-45cf-9a19-e069253ef6b7" providerId="ADAL" clId="{A458E488-8C73-4967-8235-4CC9C643ADBB}" dt="2022-09-15T20:31:03.127" v="21"/>
        <pc:sldMkLst>
          <pc:docMk/>
          <pc:sldMk cId="3340461102" sldId="268"/>
        </pc:sldMkLst>
      </pc:sldChg>
      <pc:sldChg chg="addSp delSp modSp mod modAnim modCm">
        <pc:chgData name="Zachary Stuart Newton" userId="d0f3aeed-5465-45cf-9a19-e069253ef6b7" providerId="ADAL" clId="{A458E488-8C73-4967-8235-4CC9C643ADBB}" dt="2022-09-15T01:57:00.159" v="17"/>
        <pc:sldMkLst>
          <pc:docMk/>
          <pc:sldMk cId="3087505753" sldId="269"/>
        </pc:sldMkLst>
        <pc:grpChg chg="add del">
          <ac:chgData name="Zachary Stuart Newton" userId="d0f3aeed-5465-45cf-9a19-e069253ef6b7" providerId="ADAL" clId="{A458E488-8C73-4967-8235-4CC9C643ADBB}" dt="2022-09-15T01:27:30.352" v="4" actId="478"/>
          <ac:grpSpMkLst>
            <pc:docMk/>
            <pc:sldMk cId="3087505753" sldId="269"/>
            <ac:grpSpMk id="14" creationId="{595E6CE3-2E55-4962-B5E1-C297D4CA48A4}"/>
          </ac:grpSpMkLst>
        </pc:grpChg>
        <pc:picChg chg="add del">
          <ac:chgData name="Zachary Stuart Newton" userId="d0f3aeed-5465-45cf-9a19-e069253ef6b7" providerId="ADAL" clId="{A458E488-8C73-4967-8235-4CC9C643ADBB}" dt="2022-09-15T01:27:25.145" v="2" actId="22"/>
          <ac:picMkLst>
            <pc:docMk/>
            <pc:sldMk cId="3087505753" sldId="269"/>
            <ac:picMk id="3" creationId="{3A70DCF8-817F-42DE-A9A9-3DE3AE598A92}"/>
          </ac:picMkLst>
        </pc:picChg>
        <pc:picChg chg="add mod">
          <ac:chgData name="Zachary Stuart Newton" userId="d0f3aeed-5465-45cf-9a19-e069253ef6b7" providerId="ADAL" clId="{A458E488-8C73-4967-8235-4CC9C643ADBB}" dt="2022-09-15T01:27:42.586" v="15" actId="208"/>
          <ac:picMkLst>
            <pc:docMk/>
            <pc:sldMk cId="3087505753" sldId="269"/>
            <ac:picMk id="5" creationId="{A131CD42-A0CC-44B0-BE5D-0370C9749796}"/>
          </ac:picMkLst>
        </pc:picChg>
      </pc:sldChg>
      <pc:sldChg chg="addCm">
        <pc:chgData name="Zachary Stuart Newton" userId="d0f3aeed-5465-45cf-9a19-e069253ef6b7" providerId="ADAL" clId="{A458E488-8C73-4967-8235-4CC9C643ADBB}" dt="2022-09-15T02:11:39.375" v="19"/>
        <pc:sldMkLst>
          <pc:docMk/>
          <pc:sldMk cId="4235165371" sldId="270"/>
        </pc:sldMkLst>
      </pc:sldChg>
    </pc:docChg>
  </pc:docChgLst>
  <pc:docChgLst>
    <pc:chgData name="Mitali Kumar Mathur" userId="S::mkumarmathur@worldbankgroup.org::d932340c-0d92-41eb-9d69-1ed372b0aecb" providerId="AD" clId="Web-{C8E3ECA4-F76C-876D-B447-6F2F4F0AF58C}"/>
    <pc:docChg chg="modSld">
      <pc:chgData name="Mitali Kumar Mathur" userId="S::mkumarmathur@worldbankgroup.org::d932340c-0d92-41eb-9d69-1ed372b0aecb" providerId="AD" clId="Web-{C8E3ECA4-F76C-876D-B447-6F2F4F0AF58C}" dt="2022-08-30T21:11:32.642" v="1" actId="14100"/>
      <pc:docMkLst>
        <pc:docMk/>
      </pc:docMkLst>
      <pc:sldChg chg="modSp">
        <pc:chgData name="Mitali Kumar Mathur" userId="S::mkumarmathur@worldbankgroup.org::d932340c-0d92-41eb-9d69-1ed372b0aecb" providerId="AD" clId="Web-{C8E3ECA4-F76C-876D-B447-6F2F4F0AF58C}" dt="2022-08-30T21:11:32.642" v="1" actId="14100"/>
        <pc:sldMkLst>
          <pc:docMk/>
          <pc:sldMk cId="0" sldId="259"/>
        </pc:sldMkLst>
        <pc:spChg chg="mod">
          <ac:chgData name="Mitali Kumar Mathur" userId="S::mkumarmathur@worldbankgroup.org::d932340c-0d92-41eb-9d69-1ed372b0aecb" providerId="AD" clId="Web-{C8E3ECA4-F76C-876D-B447-6F2F4F0AF58C}" dt="2022-08-30T21:11:32.642" v="1" actId="14100"/>
          <ac:spMkLst>
            <pc:docMk/>
            <pc:sldMk cId="0" sldId="259"/>
            <ac:spMk id="27" creationId="{00000000-0000-0000-0000-000000000000}"/>
          </ac:spMkLst>
        </pc:spChg>
      </pc:sldChg>
    </pc:docChg>
  </pc:docChgLst>
  <pc:docChgLst>
    <pc:chgData name="Dushyanthi Zettler" userId="d0c7be68-45b4-49ed-bcdc-47c036cf8705" providerId="ADAL" clId="{2B8C1E5B-B166-4278-85E3-9F8C7DE1BB9A}"/>
    <pc:docChg chg="undo custSel addSld delSld modSld">
      <pc:chgData name="Dushyanthi Zettler" userId="d0c7be68-45b4-49ed-bcdc-47c036cf8705" providerId="ADAL" clId="{2B8C1E5B-B166-4278-85E3-9F8C7DE1BB9A}" dt="2022-09-21T23:37:22.630" v="657" actId="1037"/>
      <pc:docMkLst>
        <pc:docMk/>
      </pc:docMkLst>
      <pc:sldChg chg="modSp mod">
        <pc:chgData name="Dushyanthi Zettler" userId="d0c7be68-45b4-49ed-bcdc-47c036cf8705" providerId="ADAL" clId="{2B8C1E5B-B166-4278-85E3-9F8C7DE1BB9A}" dt="2022-09-09T19:38:03.800" v="15" actId="20577"/>
        <pc:sldMkLst>
          <pc:docMk/>
          <pc:sldMk cId="0" sldId="257"/>
        </pc:sldMkLst>
        <pc:spChg chg="mod">
          <ac:chgData name="Dushyanthi Zettler" userId="d0c7be68-45b4-49ed-bcdc-47c036cf8705" providerId="ADAL" clId="{2B8C1E5B-B166-4278-85E3-9F8C7DE1BB9A}" dt="2022-09-09T19:38:03.800" v="15" actId="20577"/>
          <ac:spMkLst>
            <pc:docMk/>
            <pc:sldMk cId="0" sldId="257"/>
            <ac:spMk id="9" creationId="{00000000-0000-0000-0000-000000000000}"/>
          </ac:spMkLst>
        </pc:spChg>
      </pc:sldChg>
      <pc:sldChg chg="addSp modSp mod">
        <pc:chgData name="Dushyanthi Zettler" userId="d0c7be68-45b4-49ed-bcdc-47c036cf8705" providerId="ADAL" clId="{2B8C1E5B-B166-4278-85E3-9F8C7DE1BB9A}" dt="2022-09-21T23:37:22.630" v="657" actId="1037"/>
        <pc:sldMkLst>
          <pc:docMk/>
          <pc:sldMk cId="0" sldId="258"/>
        </pc:sldMkLst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8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9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8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9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20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21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22" creationId="{00000000-0000-0000-0000-000000000000}"/>
          </ac:spMkLst>
        </pc:spChg>
        <pc:spChg chg="add 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23" creationId="{D94F1270-A500-47D7-BF30-4920A67AAA10}"/>
          </ac:spMkLst>
        </pc:spChg>
        <pc:spChg chg="add 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24" creationId="{83D0F3FB-870B-48A9-B433-08D8442A56D3}"/>
          </ac:spMkLst>
        </pc:spChg>
      </pc:sldChg>
      <pc:sldChg chg="modSp mod">
        <pc:chgData name="Dushyanthi Zettler" userId="d0c7be68-45b4-49ed-bcdc-47c036cf8705" providerId="ADAL" clId="{2B8C1E5B-B166-4278-85E3-9F8C7DE1BB9A}" dt="2022-09-09T19:42:00.717" v="85" actId="20577"/>
        <pc:sldMkLst>
          <pc:docMk/>
          <pc:sldMk cId="0" sldId="259"/>
        </pc:sldMkLst>
        <pc:spChg chg="mod">
          <ac:chgData name="Dushyanthi Zettler" userId="d0c7be68-45b4-49ed-bcdc-47c036cf8705" providerId="ADAL" clId="{2B8C1E5B-B166-4278-85E3-9F8C7DE1BB9A}" dt="2022-09-09T19:41:42.577" v="76" actId="313"/>
          <ac:spMkLst>
            <pc:docMk/>
            <pc:sldMk cId="0" sldId="259"/>
            <ac:spMk id="25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09T19:42:00.717" v="85" actId="20577"/>
          <ac:spMkLst>
            <pc:docMk/>
            <pc:sldMk cId="0" sldId="259"/>
            <ac:spMk id="27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09T19:40:46.460" v="40" actId="6549"/>
          <ac:spMkLst>
            <pc:docMk/>
            <pc:sldMk cId="0" sldId="259"/>
            <ac:spMk id="39" creationId="{3EF766EF-5096-40DF-81DF-DB364436E6EE}"/>
          </ac:spMkLst>
        </pc:spChg>
        <pc:grpChg chg="mod">
          <ac:chgData name="Dushyanthi Zettler" userId="d0c7be68-45b4-49ed-bcdc-47c036cf8705" providerId="ADAL" clId="{2B8C1E5B-B166-4278-85E3-9F8C7DE1BB9A}" dt="2022-09-09T19:40:11.378" v="22" actId="1037"/>
          <ac:grpSpMkLst>
            <pc:docMk/>
            <pc:sldMk cId="0" sldId="259"/>
            <ac:grpSpMk id="11" creationId="{00000000-0000-0000-0000-000000000000}"/>
          </ac:grpSpMkLst>
        </pc:grpChg>
      </pc:sldChg>
      <pc:sldChg chg="modSp mod">
        <pc:chgData name="Dushyanthi Zettler" userId="d0c7be68-45b4-49ed-bcdc-47c036cf8705" providerId="ADAL" clId="{2B8C1E5B-B166-4278-85E3-9F8C7DE1BB9A}" dt="2022-09-16T14:06:49.737" v="181" actId="1076"/>
        <pc:sldMkLst>
          <pc:docMk/>
          <pc:sldMk cId="3112867365" sldId="262"/>
        </pc:sldMkLst>
        <pc:picChg chg="mod">
          <ac:chgData name="Dushyanthi Zettler" userId="d0c7be68-45b4-49ed-bcdc-47c036cf8705" providerId="ADAL" clId="{2B8C1E5B-B166-4278-85E3-9F8C7DE1BB9A}" dt="2022-09-16T14:06:49.737" v="181" actId="1076"/>
          <ac:picMkLst>
            <pc:docMk/>
            <pc:sldMk cId="3112867365" sldId="262"/>
            <ac:picMk id="3" creationId="{9527E4C7-34E2-4475-84E5-E44013A25B57}"/>
          </ac:picMkLst>
        </pc:picChg>
      </pc:sldChg>
      <pc:sldChg chg="modSp mod">
        <pc:chgData name="Dushyanthi Zettler" userId="d0c7be68-45b4-49ed-bcdc-47c036cf8705" providerId="ADAL" clId="{2B8C1E5B-B166-4278-85E3-9F8C7DE1BB9A}" dt="2022-09-09T19:39:37.328" v="17" actId="20577"/>
        <pc:sldMkLst>
          <pc:docMk/>
          <pc:sldMk cId="1937341410" sldId="265"/>
        </pc:sldMkLst>
        <pc:spChg chg="mod">
          <ac:chgData name="Dushyanthi Zettler" userId="d0c7be68-45b4-49ed-bcdc-47c036cf8705" providerId="ADAL" clId="{2B8C1E5B-B166-4278-85E3-9F8C7DE1BB9A}" dt="2022-09-09T19:39:37.328" v="17" actId="20577"/>
          <ac:spMkLst>
            <pc:docMk/>
            <pc:sldMk cId="1937341410" sldId="265"/>
            <ac:spMk id="12" creationId="{00000000-0000-0000-0000-000000000000}"/>
          </ac:spMkLst>
        </pc:spChg>
      </pc:sldChg>
      <pc:sldChg chg="modSp mod">
        <pc:chgData name="Dushyanthi Zettler" userId="d0c7be68-45b4-49ed-bcdc-47c036cf8705" providerId="ADAL" clId="{2B8C1E5B-B166-4278-85E3-9F8C7DE1BB9A}" dt="2022-09-16T14:10:11.884" v="186" actId="255"/>
        <pc:sldMkLst>
          <pc:docMk/>
          <pc:sldMk cId="1282648303" sldId="266"/>
        </pc:sldMkLst>
        <pc:spChg chg="mod">
          <ac:chgData name="Dushyanthi Zettler" userId="d0c7be68-45b4-49ed-bcdc-47c036cf8705" providerId="ADAL" clId="{2B8C1E5B-B166-4278-85E3-9F8C7DE1BB9A}" dt="2022-09-16T14:10:11.884" v="186" actId="255"/>
          <ac:spMkLst>
            <pc:docMk/>
            <pc:sldMk cId="1282648303" sldId="266"/>
            <ac:spMk id="8" creationId="{00000000-0000-0000-0000-000000000000}"/>
          </ac:spMkLst>
        </pc:spChg>
      </pc:sldChg>
      <pc:sldChg chg="modSp mod">
        <pc:chgData name="Dushyanthi Zettler" userId="d0c7be68-45b4-49ed-bcdc-47c036cf8705" providerId="ADAL" clId="{2B8C1E5B-B166-4278-85E3-9F8C7DE1BB9A}" dt="2022-09-16T14:14:16.970" v="220" actId="113"/>
        <pc:sldMkLst>
          <pc:docMk/>
          <pc:sldMk cId="3340461102" sldId="268"/>
        </pc:sldMkLst>
        <pc:spChg chg="mod">
          <ac:chgData name="Dushyanthi Zettler" userId="d0c7be68-45b4-49ed-bcdc-47c036cf8705" providerId="ADAL" clId="{2B8C1E5B-B166-4278-85E3-9F8C7DE1BB9A}" dt="2022-09-16T14:13:55.054" v="214" actId="20577"/>
          <ac:spMkLst>
            <pc:docMk/>
            <pc:sldMk cId="3340461102" sldId="268"/>
            <ac:spMk id="13" creationId="{4FE75F40-D784-49C6-B2C4-2FB2D12E372E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15" creationId="{E2DE083A-FAC9-44BC-8A63-B09B3176FE96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16" creationId="{171C3491-B24C-4DD4-9803-830409D3A873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1" creationId="{778047E8-A3C7-4B37-912D-16BB673973CD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2" creationId="{663133B3-6D36-4188-878C-2DB66A89C067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3" creationId="{62C69BB9-C8B2-4ECD-95F3-09A15F31AAF0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4" creationId="{BBC2BFF0-052F-4C65-B535-D0765EC4854E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5" creationId="{9286102F-B877-4195-BDFC-00A40AC5F983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6" creationId="{62B5015E-0F33-4A5F-8F2E-3364B595FC9E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8" creationId="{000FDA5A-8492-4941-B072-E627E7AC13FD}"/>
          </ac:spMkLst>
        </pc:spChg>
        <pc:spChg chg="mod">
          <ac:chgData name="Dushyanthi Zettler" userId="d0c7be68-45b4-49ed-bcdc-47c036cf8705" providerId="ADAL" clId="{2B8C1E5B-B166-4278-85E3-9F8C7DE1BB9A}" dt="2022-09-16T14:13:57.818" v="217" actId="20577"/>
          <ac:spMkLst>
            <pc:docMk/>
            <pc:sldMk cId="3340461102" sldId="268"/>
            <ac:spMk id="33" creationId="{38016E4A-0C61-4F85-8914-B48150208DD9}"/>
          </ac:spMkLst>
        </pc:spChg>
        <pc:grpChg chg="mod">
          <ac:chgData name="Dushyanthi Zettler" userId="d0c7be68-45b4-49ed-bcdc-47c036cf8705" providerId="ADAL" clId="{2B8C1E5B-B166-4278-85E3-9F8C7DE1BB9A}" dt="2022-09-16T14:14:16.970" v="220" actId="113"/>
          <ac:grpSpMkLst>
            <pc:docMk/>
            <pc:sldMk cId="3340461102" sldId="268"/>
            <ac:grpSpMk id="14" creationId="{06613667-222A-4E9D-813B-D40008534CBA}"/>
          </ac:grpSpMkLst>
        </pc:grpChg>
        <pc:picChg chg="mod">
          <ac:chgData name="Dushyanthi Zettler" userId="d0c7be68-45b4-49ed-bcdc-47c036cf8705" providerId="ADAL" clId="{2B8C1E5B-B166-4278-85E3-9F8C7DE1BB9A}" dt="2022-09-16T14:14:16.970" v="220" actId="113"/>
          <ac:picMkLst>
            <pc:docMk/>
            <pc:sldMk cId="3340461102" sldId="268"/>
            <ac:picMk id="17" creationId="{1C580A18-7594-4416-A7A2-74AE81538124}"/>
          </ac:picMkLst>
        </pc:picChg>
        <pc:picChg chg="mod">
          <ac:chgData name="Dushyanthi Zettler" userId="d0c7be68-45b4-49ed-bcdc-47c036cf8705" providerId="ADAL" clId="{2B8C1E5B-B166-4278-85E3-9F8C7DE1BB9A}" dt="2022-09-16T14:14:16.970" v="220" actId="113"/>
          <ac:picMkLst>
            <pc:docMk/>
            <pc:sldMk cId="3340461102" sldId="268"/>
            <ac:picMk id="18" creationId="{C0AFDA36-1D0A-4A1C-AD9E-17BAC0AE2F3C}"/>
          </ac:picMkLst>
        </pc:picChg>
        <pc:picChg chg="mod">
          <ac:chgData name="Dushyanthi Zettler" userId="d0c7be68-45b4-49ed-bcdc-47c036cf8705" providerId="ADAL" clId="{2B8C1E5B-B166-4278-85E3-9F8C7DE1BB9A}" dt="2022-09-16T14:14:16.970" v="220" actId="113"/>
          <ac:picMkLst>
            <pc:docMk/>
            <pc:sldMk cId="3340461102" sldId="268"/>
            <ac:picMk id="19" creationId="{06BF7C01-A7A4-4BF3-8E1A-306C7B1E2A79}"/>
          </ac:picMkLst>
        </pc:picChg>
        <pc:picChg chg="mod">
          <ac:chgData name="Dushyanthi Zettler" userId="d0c7be68-45b4-49ed-bcdc-47c036cf8705" providerId="ADAL" clId="{2B8C1E5B-B166-4278-85E3-9F8C7DE1BB9A}" dt="2022-09-16T14:14:16.970" v="220" actId="113"/>
          <ac:picMkLst>
            <pc:docMk/>
            <pc:sldMk cId="3340461102" sldId="268"/>
            <ac:picMk id="20" creationId="{1DD47EE6-3D25-4FE7-8CDC-BDAE88029804}"/>
          </ac:picMkLst>
        </pc:picChg>
        <pc:picChg chg="mod">
          <ac:chgData name="Dushyanthi Zettler" userId="d0c7be68-45b4-49ed-bcdc-47c036cf8705" providerId="ADAL" clId="{2B8C1E5B-B166-4278-85E3-9F8C7DE1BB9A}" dt="2022-09-16T14:14:16.970" v="220" actId="113"/>
          <ac:picMkLst>
            <pc:docMk/>
            <pc:sldMk cId="3340461102" sldId="268"/>
            <ac:picMk id="29" creationId="{12639CA0-6087-4A49-BEA4-8EBAEB0D0751}"/>
          </ac:picMkLst>
        </pc:picChg>
      </pc:sldChg>
      <pc:sldChg chg="delSp modSp mod">
        <pc:chgData name="Dushyanthi Zettler" userId="d0c7be68-45b4-49ed-bcdc-47c036cf8705" providerId="ADAL" clId="{2B8C1E5B-B166-4278-85E3-9F8C7DE1BB9A}" dt="2022-09-16T14:17:10.805" v="229" actId="1076"/>
        <pc:sldMkLst>
          <pc:docMk/>
          <pc:sldMk cId="4235165371" sldId="270"/>
        </pc:sldMkLst>
        <pc:spChg chg="mod">
          <ac:chgData name="Dushyanthi Zettler" userId="d0c7be68-45b4-49ed-bcdc-47c036cf8705" providerId="ADAL" clId="{2B8C1E5B-B166-4278-85E3-9F8C7DE1BB9A}" dt="2022-08-30T21:18:38.043" v="3" actId="1076"/>
          <ac:spMkLst>
            <pc:docMk/>
            <pc:sldMk cId="4235165371" sldId="270"/>
            <ac:spMk id="267" creationId="{7851845E-3FD0-4331-81AE-B4C9A359F760}"/>
          </ac:spMkLst>
        </pc:spChg>
        <pc:spChg chg="mod">
          <ac:chgData name="Dushyanthi Zettler" userId="d0c7be68-45b4-49ed-bcdc-47c036cf8705" providerId="ADAL" clId="{2B8C1E5B-B166-4278-85E3-9F8C7DE1BB9A}" dt="2022-08-30T21:18:33.984" v="2" actId="1076"/>
          <ac:spMkLst>
            <pc:docMk/>
            <pc:sldMk cId="4235165371" sldId="270"/>
            <ac:spMk id="289" creationId="{8A26414D-7CA2-40FF-A0B6-F3826BF3D5B2}"/>
          </ac:spMkLst>
        </pc:spChg>
        <pc:picChg chg="del">
          <ac:chgData name="Dushyanthi Zettler" userId="d0c7be68-45b4-49ed-bcdc-47c036cf8705" providerId="ADAL" clId="{2B8C1E5B-B166-4278-85E3-9F8C7DE1BB9A}" dt="2022-08-30T21:18:18.880" v="0" actId="478"/>
          <ac:picMkLst>
            <pc:docMk/>
            <pc:sldMk cId="4235165371" sldId="270"/>
            <ac:picMk id="268" creationId="{A0D1A7F4-68FA-4C06-9C1E-905706483CB2}"/>
          </ac:picMkLst>
        </pc:picChg>
        <pc:picChg chg="mod">
          <ac:chgData name="Dushyanthi Zettler" userId="d0c7be68-45b4-49ed-bcdc-47c036cf8705" providerId="ADAL" clId="{2B8C1E5B-B166-4278-85E3-9F8C7DE1BB9A}" dt="2022-09-16T14:17:03.932" v="227" actId="1037"/>
          <ac:picMkLst>
            <pc:docMk/>
            <pc:sldMk cId="4235165371" sldId="270"/>
            <ac:picMk id="274" creationId="{DCEFF1DC-5726-4732-B516-C7BE7A0A39DA}"/>
          </ac:picMkLst>
        </pc:picChg>
        <pc:picChg chg="mod">
          <ac:chgData name="Dushyanthi Zettler" userId="d0c7be68-45b4-49ed-bcdc-47c036cf8705" providerId="ADAL" clId="{2B8C1E5B-B166-4278-85E3-9F8C7DE1BB9A}" dt="2022-09-16T14:17:00.184" v="223" actId="1076"/>
          <ac:picMkLst>
            <pc:docMk/>
            <pc:sldMk cId="4235165371" sldId="270"/>
            <ac:picMk id="275" creationId="{A1620A5D-257B-4C36-9A3C-9C510605EB09}"/>
          </ac:picMkLst>
        </pc:picChg>
        <pc:picChg chg="mod">
          <ac:chgData name="Dushyanthi Zettler" userId="d0c7be68-45b4-49ed-bcdc-47c036cf8705" providerId="ADAL" clId="{2B8C1E5B-B166-4278-85E3-9F8C7DE1BB9A}" dt="2022-09-16T14:16:51.125" v="222" actId="207"/>
          <ac:picMkLst>
            <pc:docMk/>
            <pc:sldMk cId="4235165371" sldId="270"/>
            <ac:picMk id="277" creationId="{91415D90-F4E1-4E93-8E6F-F1380E31B9A8}"/>
          </ac:picMkLst>
        </pc:picChg>
        <pc:picChg chg="mod">
          <ac:chgData name="Dushyanthi Zettler" userId="d0c7be68-45b4-49ed-bcdc-47c036cf8705" providerId="ADAL" clId="{2B8C1E5B-B166-4278-85E3-9F8C7DE1BB9A}" dt="2022-09-16T14:16:51.125" v="222" actId="207"/>
          <ac:picMkLst>
            <pc:docMk/>
            <pc:sldMk cId="4235165371" sldId="270"/>
            <ac:picMk id="278" creationId="{361EDA7C-4358-445B-9141-9DDE9DEDE97E}"/>
          </ac:picMkLst>
        </pc:picChg>
        <pc:picChg chg="mod">
          <ac:chgData name="Dushyanthi Zettler" userId="d0c7be68-45b4-49ed-bcdc-47c036cf8705" providerId="ADAL" clId="{2B8C1E5B-B166-4278-85E3-9F8C7DE1BB9A}" dt="2022-09-16T14:16:51.125" v="222" actId="207"/>
          <ac:picMkLst>
            <pc:docMk/>
            <pc:sldMk cId="4235165371" sldId="270"/>
            <ac:picMk id="279" creationId="{81E28202-97AE-4882-8B60-4FFC3A4B41AA}"/>
          </ac:picMkLst>
        </pc:picChg>
        <pc:picChg chg="mod">
          <ac:chgData name="Dushyanthi Zettler" userId="d0c7be68-45b4-49ed-bcdc-47c036cf8705" providerId="ADAL" clId="{2B8C1E5B-B166-4278-85E3-9F8C7DE1BB9A}" dt="2022-09-16T14:16:51.125" v="222" actId="207"/>
          <ac:picMkLst>
            <pc:docMk/>
            <pc:sldMk cId="4235165371" sldId="270"/>
            <ac:picMk id="280" creationId="{D2CDD36C-650A-421E-AF43-F409679AF802}"/>
          </ac:picMkLst>
        </pc:picChg>
        <pc:picChg chg="mod">
          <ac:chgData name="Dushyanthi Zettler" userId="d0c7be68-45b4-49ed-bcdc-47c036cf8705" providerId="ADAL" clId="{2B8C1E5B-B166-4278-85E3-9F8C7DE1BB9A}" dt="2022-09-16T14:16:51.125" v="222" actId="207"/>
          <ac:picMkLst>
            <pc:docMk/>
            <pc:sldMk cId="4235165371" sldId="270"/>
            <ac:picMk id="281" creationId="{5699C48C-61EE-4A24-A58C-3617168C1AF9}"/>
          </ac:picMkLst>
        </pc:picChg>
        <pc:picChg chg="mod">
          <ac:chgData name="Dushyanthi Zettler" userId="d0c7be68-45b4-49ed-bcdc-47c036cf8705" providerId="ADAL" clId="{2B8C1E5B-B166-4278-85E3-9F8C7DE1BB9A}" dt="2022-09-16T14:17:10.805" v="229" actId="1076"/>
          <ac:picMkLst>
            <pc:docMk/>
            <pc:sldMk cId="4235165371" sldId="270"/>
            <ac:picMk id="288" creationId="{1227ED89-3018-4332-AA3A-DC580100796D}"/>
          </ac:picMkLst>
        </pc:picChg>
        <pc:picChg chg="mod">
          <ac:chgData name="Dushyanthi Zettler" userId="d0c7be68-45b4-49ed-bcdc-47c036cf8705" providerId="ADAL" clId="{2B8C1E5B-B166-4278-85E3-9F8C7DE1BB9A}" dt="2022-09-16T14:17:06.945" v="228" actId="1076"/>
          <ac:picMkLst>
            <pc:docMk/>
            <pc:sldMk cId="4235165371" sldId="270"/>
            <ac:picMk id="290" creationId="{4AD52D92-5488-4436-B720-E5D30107EC2B}"/>
          </ac:picMkLst>
        </pc:picChg>
      </pc:sldChg>
      <pc:sldChg chg="addSp delSp modSp mod addCm">
        <pc:chgData name="Dushyanthi Zettler" userId="d0c7be68-45b4-49ed-bcdc-47c036cf8705" providerId="ADAL" clId="{2B8C1E5B-B166-4278-85E3-9F8C7DE1BB9A}" dt="2022-09-19T19:42:27.468" v="415" actId="20577"/>
        <pc:sldMkLst>
          <pc:docMk/>
          <pc:sldMk cId="3115420617" sldId="271"/>
        </pc:sldMkLst>
        <pc:spChg chg="mod">
          <ac:chgData name="Dushyanthi Zettler" userId="d0c7be68-45b4-49ed-bcdc-47c036cf8705" providerId="ADAL" clId="{2B8C1E5B-B166-4278-85E3-9F8C7DE1BB9A}" dt="2022-09-16T14:43:29.192" v="339" actId="1035"/>
          <ac:spMkLst>
            <pc:docMk/>
            <pc:sldMk cId="3115420617" sldId="271"/>
            <ac:spMk id="7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09T19:46:42.859" v="179"/>
          <ac:spMkLst>
            <pc:docMk/>
            <pc:sldMk cId="3115420617" sldId="271"/>
            <ac:spMk id="8" creationId="{00000000-0000-0000-0000-000000000000}"/>
          </ac:spMkLst>
        </pc:spChg>
        <pc:spChg chg="add del">
          <ac:chgData name="Dushyanthi Zettler" userId="d0c7be68-45b4-49ed-bcdc-47c036cf8705" providerId="ADAL" clId="{2B8C1E5B-B166-4278-85E3-9F8C7DE1BB9A}" dt="2022-09-16T14:38:35.049" v="235" actId="22"/>
          <ac:spMkLst>
            <pc:docMk/>
            <pc:sldMk cId="3115420617" sldId="271"/>
            <ac:spMk id="9" creationId="{A74FE9C7-507D-40A0-A10E-3944F86CB163}"/>
          </ac:spMkLst>
        </pc:spChg>
        <pc:spChg chg="add del">
          <ac:chgData name="Dushyanthi Zettler" userId="d0c7be68-45b4-49ed-bcdc-47c036cf8705" providerId="ADAL" clId="{2B8C1E5B-B166-4278-85E3-9F8C7DE1BB9A}" dt="2022-09-16T14:38:32.883" v="234" actId="22"/>
          <ac:spMkLst>
            <pc:docMk/>
            <pc:sldMk cId="3115420617" sldId="271"/>
            <ac:spMk id="10" creationId="{77B0826E-573E-4990-A873-4A8E421D09B0}"/>
          </ac:spMkLst>
        </pc:spChg>
        <pc:spChg chg="add mod">
          <ac:chgData name="Dushyanthi Zettler" userId="d0c7be68-45b4-49ed-bcdc-47c036cf8705" providerId="ADAL" clId="{2B8C1E5B-B166-4278-85E3-9F8C7DE1BB9A}" dt="2022-09-16T14:44:58.573" v="369" actId="1035"/>
          <ac:spMkLst>
            <pc:docMk/>
            <pc:sldMk cId="3115420617" sldId="271"/>
            <ac:spMk id="12" creationId="{41FB099D-EB96-4833-B4AF-4C251A80787F}"/>
          </ac:spMkLst>
        </pc:spChg>
        <pc:graphicFrameChg chg="mod modGraphic">
          <ac:chgData name="Dushyanthi Zettler" userId="d0c7be68-45b4-49ed-bcdc-47c036cf8705" providerId="ADAL" clId="{2B8C1E5B-B166-4278-85E3-9F8C7DE1BB9A}" dt="2022-09-19T19:42:27.468" v="415" actId="20577"/>
          <ac:graphicFrameMkLst>
            <pc:docMk/>
            <pc:sldMk cId="3115420617" sldId="271"/>
            <ac:graphicFrameMk id="2" creationId="{9E03390A-7CC2-E5F8-EB66-1EFA00FC034F}"/>
          </ac:graphicFrameMkLst>
        </pc:graphicFrameChg>
        <pc:graphicFrameChg chg="add mod modGraphic">
          <ac:chgData name="Dushyanthi Zettler" userId="d0c7be68-45b4-49ed-bcdc-47c036cf8705" providerId="ADAL" clId="{2B8C1E5B-B166-4278-85E3-9F8C7DE1BB9A}" dt="2022-09-16T14:44:58.573" v="369" actId="1035"/>
          <ac:graphicFrameMkLst>
            <pc:docMk/>
            <pc:sldMk cId="3115420617" sldId="271"/>
            <ac:graphicFrameMk id="11" creationId="{1D796ED9-7B22-48CC-ACF4-ED179A5CA09C}"/>
          </ac:graphicFrameMkLst>
        </pc:graphicFrameChg>
      </pc:sldChg>
      <pc:sldChg chg="modSp mod">
        <pc:chgData name="Dushyanthi Zettler" userId="d0c7be68-45b4-49ed-bcdc-47c036cf8705" providerId="ADAL" clId="{2B8C1E5B-B166-4278-85E3-9F8C7DE1BB9A}" dt="2022-09-16T14:45:18.766" v="383" actId="20577"/>
        <pc:sldMkLst>
          <pc:docMk/>
          <pc:sldMk cId="1930745733" sldId="273"/>
        </pc:sldMkLst>
        <pc:spChg chg="mod">
          <ac:chgData name="Dushyanthi Zettler" userId="d0c7be68-45b4-49ed-bcdc-47c036cf8705" providerId="ADAL" clId="{2B8C1E5B-B166-4278-85E3-9F8C7DE1BB9A}" dt="2022-09-16T14:45:18.766" v="383" actId="20577"/>
          <ac:spMkLst>
            <pc:docMk/>
            <pc:sldMk cId="1930745733" sldId="273"/>
            <ac:spMk id="2" creationId="{72708A2A-710B-4FF7-89EA-522AE39D4A7D}"/>
          </ac:spMkLst>
        </pc:spChg>
      </pc:sldChg>
      <pc:sldChg chg="modSp mod">
        <pc:chgData name="Dushyanthi Zettler" userId="d0c7be68-45b4-49ed-bcdc-47c036cf8705" providerId="ADAL" clId="{2B8C1E5B-B166-4278-85E3-9F8C7DE1BB9A}" dt="2022-09-16T15:02:15.172" v="400" actId="1076"/>
        <pc:sldMkLst>
          <pc:docMk/>
          <pc:sldMk cId="2066076504" sldId="274"/>
        </pc:sldMkLst>
        <pc:spChg chg="mod">
          <ac:chgData name="Dushyanthi Zettler" userId="d0c7be68-45b4-49ed-bcdc-47c036cf8705" providerId="ADAL" clId="{2B8C1E5B-B166-4278-85E3-9F8C7DE1BB9A}" dt="2022-09-16T15:02:15.172" v="400" actId="1076"/>
          <ac:spMkLst>
            <pc:docMk/>
            <pc:sldMk cId="2066076504" sldId="274"/>
            <ac:spMk id="2" creationId="{72708A2A-710B-4FF7-89EA-522AE39D4A7D}"/>
          </ac:spMkLst>
        </pc:spChg>
        <pc:picChg chg="mod">
          <ac:chgData name="Dushyanthi Zettler" userId="d0c7be68-45b4-49ed-bcdc-47c036cf8705" providerId="ADAL" clId="{2B8C1E5B-B166-4278-85E3-9F8C7DE1BB9A}" dt="2022-09-16T15:02:12.843" v="399" actId="1076"/>
          <ac:picMkLst>
            <pc:docMk/>
            <pc:sldMk cId="2066076504" sldId="274"/>
            <ac:picMk id="3" creationId="{CF60A96B-C378-43D3-B11B-6D4D917FBFFC}"/>
          </ac:picMkLst>
        </pc:picChg>
      </pc:sldChg>
      <pc:sldChg chg="addCm">
        <pc:chgData name="Dushyanthi Zettler" userId="d0c7be68-45b4-49ed-bcdc-47c036cf8705" providerId="ADAL" clId="{2B8C1E5B-B166-4278-85E3-9F8C7DE1BB9A}" dt="2022-09-16T14:13:44.860" v="211"/>
        <pc:sldMkLst>
          <pc:docMk/>
          <pc:sldMk cId="4227586155" sldId="276"/>
        </pc:sldMkLst>
      </pc:sldChg>
      <pc:sldChg chg="modSp mod">
        <pc:chgData name="Dushyanthi Zettler" userId="d0c7be68-45b4-49ed-bcdc-47c036cf8705" providerId="ADAL" clId="{2B8C1E5B-B166-4278-85E3-9F8C7DE1BB9A}" dt="2022-09-16T14:11:23.352" v="210" actId="20577"/>
        <pc:sldMkLst>
          <pc:docMk/>
          <pc:sldMk cId="2548148412" sldId="277"/>
        </pc:sldMkLst>
        <pc:spChg chg="mod">
          <ac:chgData name="Dushyanthi Zettler" userId="d0c7be68-45b4-49ed-bcdc-47c036cf8705" providerId="ADAL" clId="{2B8C1E5B-B166-4278-85E3-9F8C7DE1BB9A}" dt="2022-09-16T14:11:23.352" v="210" actId="20577"/>
          <ac:spMkLst>
            <pc:docMk/>
            <pc:sldMk cId="2548148412" sldId="277"/>
            <ac:spMk id="8" creationId="{00000000-0000-0000-0000-000000000000}"/>
          </ac:spMkLst>
        </pc:spChg>
      </pc:sldChg>
      <pc:sldChg chg="modSp add del mod">
        <pc:chgData name="Dushyanthi Zettler" userId="d0c7be68-45b4-49ed-bcdc-47c036cf8705" providerId="ADAL" clId="{2B8C1E5B-B166-4278-85E3-9F8C7DE1BB9A}" dt="2022-09-16T15:01:56.385" v="395" actId="47"/>
        <pc:sldMkLst>
          <pc:docMk/>
          <pc:sldMk cId="4069050662" sldId="280"/>
        </pc:sldMkLst>
        <pc:graphicFrameChg chg="mod modGraphic">
          <ac:chgData name="Dushyanthi Zettler" userId="d0c7be68-45b4-49ed-bcdc-47c036cf8705" providerId="ADAL" clId="{2B8C1E5B-B166-4278-85E3-9F8C7DE1BB9A}" dt="2022-09-16T14:41:59.645" v="297" actId="14734"/>
          <ac:graphicFrameMkLst>
            <pc:docMk/>
            <pc:sldMk cId="4069050662" sldId="280"/>
            <ac:graphicFrameMk id="2" creationId="{9E03390A-7CC2-E5F8-EB66-1EFA00FC034F}"/>
          </ac:graphicFrameMkLst>
        </pc:graphicFrameChg>
      </pc:sldChg>
      <pc:sldChg chg="addSp delSp modSp del mod">
        <pc:chgData name="Dushyanthi Zettler" userId="d0c7be68-45b4-49ed-bcdc-47c036cf8705" providerId="ADAL" clId="{2B8C1E5B-B166-4278-85E3-9F8C7DE1BB9A}" dt="2022-09-21T23:27:56.411" v="513" actId="47"/>
        <pc:sldMkLst>
          <pc:docMk/>
          <pc:sldMk cId="3278402285" sldId="281"/>
        </pc:sldMkLst>
        <pc:spChg chg="del">
          <ac:chgData name="Dushyanthi Zettler" userId="d0c7be68-45b4-49ed-bcdc-47c036cf8705" providerId="ADAL" clId="{2B8C1E5B-B166-4278-85E3-9F8C7DE1BB9A}" dt="2022-09-21T23:17:13.815" v="416" actId="478"/>
          <ac:spMkLst>
            <pc:docMk/>
            <pc:sldMk cId="3278402285" sldId="281"/>
            <ac:spMk id="3" creationId="{DE399F10-1152-483D-9C4F-4C4A01722AF3}"/>
          </ac:spMkLst>
        </pc:spChg>
        <pc:spChg chg="mod">
          <ac:chgData name="Dushyanthi Zettler" userId="d0c7be68-45b4-49ed-bcdc-47c036cf8705" providerId="ADAL" clId="{2B8C1E5B-B166-4278-85E3-9F8C7DE1BB9A}" dt="2022-09-21T23:24:22.662" v="472" actId="14100"/>
          <ac:spMkLst>
            <pc:docMk/>
            <pc:sldMk cId="3278402285" sldId="281"/>
            <ac:spMk id="5" creationId="{EC9BF4EA-A3CB-46D2-A893-7824A14D432A}"/>
          </ac:spMkLst>
        </pc:spChg>
        <pc:spChg chg="del">
          <ac:chgData name="Dushyanthi Zettler" userId="d0c7be68-45b4-49ed-bcdc-47c036cf8705" providerId="ADAL" clId="{2B8C1E5B-B166-4278-85E3-9F8C7DE1BB9A}" dt="2022-09-21T23:17:13.815" v="416" actId="478"/>
          <ac:spMkLst>
            <pc:docMk/>
            <pc:sldMk cId="3278402285" sldId="281"/>
            <ac:spMk id="8" creationId="{93B5D26C-739B-4AD0-A2F8-5A078CB23616}"/>
          </ac:spMkLst>
        </pc:spChg>
        <pc:spChg chg="del">
          <ac:chgData name="Dushyanthi Zettler" userId="d0c7be68-45b4-49ed-bcdc-47c036cf8705" providerId="ADAL" clId="{2B8C1E5B-B166-4278-85E3-9F8C7DE1BB9A}" dt="2022-09-21T23:17:13.815" v="416" actId="478"/>
          <ac:spMkLst>
            <pc:docMk/>
            <pc:sldMk cId="3278402285" sldId="281"/>
            <ac:spMk id="9" creationId="{56A2F978-4CC2-435A-91D5-595AB4C60EA2}"/>
          </ac:spMkLst>
        </pc:spChg>
        <pc:spChg chg="del mod">
          <ac:chgData name="Dushyanthi Zettler" userId="d0c7be68-45b4-49ed-bcdc-47c036cf8705" providerId="ADAL" clId="{2B8C1E5B-B166-4278-85E3-9F8C7DE1BB9A}" dt="2022-09-21T23:17:20.210" v="419" actId="478"/>
          <ac:spMkLst>
            <pc:docMk/>
            <pc:sldMk cId="3278402285" sldId="281"/>
            <ac:spMk id="10" creationId="{7FA0670F-568A-4A51-9D05-EFBBEEB10A43}"/>
          </ac:spMkLst>
        </pc:spChg>
        <pc:spChg chg="del mod">
          <ac:chgData name="Dushyanthi Zettler" userId="d0c7be68-45b4-49ed-bcdc-47c036cf8705" providerId="ADAL" clId="{2B8C1E5B-B166-4278-85E3-9F8C7DE1BB9A}" dt="2022-09-21T23:17:20.210" v="419" actId="478"/>
          <ac:spMkLst>
            <pc:docMk/>
            <pc:sldMk cId="3278402285" sldId="281"/>
            <ac:spMk id="11" creationId="{2899C59A-F580-4CAE-9F87-F7EE2CEF908C}"/>
          </ac:spMkLst>
        </pc:spChg>
        <pc:spChg chg="del">
          <ac:chgData name="Dushyanthi Zettler" userId="d0c7be68-45b4-49ed-bcdc-47c036cf8705" providerId="ADAL" clId="{2B8C1E5B-B166-4278-85E3-9F8C7DE1BB9A}" dt="2022-09-21T23:17:20.210" v="419" actId="478"/>
          <ac:spMkLst>
            <pc:docMk/>
            <pc:sldMk cId="3278402285" sldId="281"/>
            <ac:spMk id="12" creationId="{073625FB-C611-44FB-B969-EEB7E3F51752}"/>
          </ac:spMkLst>
        </pc:spChg>
        <pc:spChg chg="del">
          <ac:chgData name="Dushyanthi Zettler" userId="d0c7be68-45b4-49ed-bcdc-47c036cf8705" providerId="ADAL" clId="{2B8C1E5B-B166-4278-85E3-9F8C7DE1BB9A}" dt="2022-09-21T23:17:16.681" v="417" actId="478"/>
          <ac:spMkLst>
            <pc:docMk/>
            <pc:sldMk cId="3278402285" sldId="281"/>
            <ac:spMk id="13" creationId="{7067F4FF-898C-4426-B248-3A010F307FD4}"/>
          </ac:spMkLst>
        </pc:spChg>
        <pc:spChg chg="add mod">
          <ac:chgData name="Dushyanthi Zettler" userId="d0c7be68-45b4-49ed-bcdc-47c036cf8705" providerId="ADAL" clId="{2B8C1E5B-B166-4278-85E3-9F8C7DE1BB9A}" dt="2022-09-21T23:21:33.352" v="453" actId="1076"/>
          <ac:spMkLst>
            <pc:docMk/>
            <pc:sldMk cId="3278402285" sldId="281"/>
            <ac:spMk id="14" creationId="{0D48027D-2DE4-4CED-9BC7-55ECC704ED88}"/>
          </ac:spMkLst>
        </pc:spChg>
        <pc:picChg chg="del">
          <ac:chgData name="Dushyanthi Zettler" userId="d0c7be68-45b4-49ed-bcdc-47c036cf8705" providerId="ADAL" clId="{2B8C1E5B-B166-4278-85E3-9F8C7DE1BB9A}" dt="2022-09-21T23:17:21.905" v="420" actId="478"/>
          <ac:picMkLst>
            <pc:docMk/>
            <pc:sldMk cId="3278402285" sldId="281"/>
            <ac:picMk id="4" creationId="{E450476D-852C-436E-95D0-959C12A1E5D4}"/>
          </ac:picMkLst>
        </pc:picChg>
        <pc:picChg chg="mod">
          <ac:chgData name="Dushyanthi Zettler" userId="d0c7be68-45b4-49ed-bcdc-47c036cf8705" providerId="ADAL" clId="{2B8C1E5B-B166-4278-85E3-9F8C7DE1BB9A}" dt="2022-09-21T23:20:34.425" v="447" actId="1076"/>
          <ac:picMkLst>
            <pc:docMk/>
            <pc:sldMk cId="3278402285" sldId="281"/>
            <ac:picMk id="6" creationId="{AEF8092E-2475-4AD0-A070-6C5E03FD638F}"/>
          </ac:picMkLst>
        </pc:picChg>
        <pc:picChg chg="add mod">
          <ac:chgData name="Dushyanthi Zettler" userId="d0c7be68-45b4-49ed-bcdc-47c036cf8705" providerId="ADAL" clId="{2B8C1E5B-B166-4278-85E3-9F8C7DE1BB9A}" dt="2022-09-21T23:26:22.388" v="502" actId="1076"/>
          <ac:picMkLst>
            <pc:docMk/>
            <pc:sldMk cId="3278402285" sldId="281"/>
            <ac:picMk id="15" creationId="{6FABA8E7-F979-4E26-BE3E-C1A723939FF6}"/>
          </ac:picMkLst>
        </pc:picChg>
        <pc:picChg chg="add del mod">
          <ac:chgData name="Dushyanthi Zettler" userId="d0c7be68-45b4-49ed-bcdc-47c036cf8705" providerId="ADAL" clId="{2B8C1E5B-B166-4278-85E3-9F8C7DE1BB9A}" dt="2022-09-21T23:24:02.457" v="461" actId="478"/>
          <ac:picMkLst>
            <pc:docMk/>
            <pc:sldMk cId="3278402285" sldId="281"/>
            <ac:picMk id="17" creationId="{F14B9958-BBF7-4C6E-8475-0258FD88175E}"/>
          </ac:picMkLst>
        </pc:picChg>
      </pc:sldChg>
      <pc:sldChg chg="addSp delSp modSp add mod">
        <pc:chgData name="Dushyanthi Zettler" userId="d0c7be68-45b4-49ed-bcdc-47c036cf8705" providerId="ADAL" clId="{2B8C1E5B-B166-4278-85E3-9F8C7DE1BB9A}" dt="2022-09-21T23:36:41.769" v="575" actId="14100"/>
        <pc:sldMkLst>
          <pc:docMk/>
          <pc:sldMk cId="3268874811" sldId="282"/>
        </pc:sldMkLst>
        <pc:spChg chg="mod">
          <ac:chgData name="Dushyanthi Zettler" userId="d0c7be68-45b4-49ed-bcdc-47c036cf8705" providerId="ADAL" clId="{2B8C1E5B-B166-4278-85E3-9F8C7DE1BB9A}" dt="2022-09-21T23:36:41.769" v="575" actId="14100"/>
          <ac:spMkLst>
            <pc:docMk/>
            <pc:sldMk cId="3268874811" sldId="282"/>
            <ac:spMk id="5" creationId="{EC9BF4EA-A3CB-46D2-A893-7824A14D432A}"/>
          </ac:spMkLst>
        </pc:spChg>
        <pc:picChg chg="add mod">
          <ac:chgData name="Dushyanthi Zettler" userId="d0c7be68-45b4-49ed-bcdc-47c036cf8705" providerId="ADAL" clId="{2B8C1E5B-B166-4278-85E3-9F8C7DE1BB9A}" dt="2022-09-21T23:27:36.689" v="512" actId="14100"/>
          <ac:picMkLst>
            <pc:docMk/>
            <pc:sldMk cId="3268874811" sldId="282"/>
            <ac:picMk id="3" creationId="{62140092-F30A-4623-8282-1904E1B2A0F7}"/>
          </ac:picMkLst>
        </pc:picChg>
        <pc:picChg chg="del">
          <ac:chgData name="Dushyanthi Zettler" userId="d0c7be68-45b4-49ed-bcdc-47c036cf8705" providerId="ADAL" clId="{2B8C1E5B-B166-4278-85E3-9F8C7DE1BB9A}" dt="2022-09-21T23:25:17.764" v="480" actId="478"/>
          <ac:picMkLst>
            <pc:docMk/>
            <pc:sldMk cId="3268874811" sldId="282"/>
            <ac:picMk id="15" creationId="{6FABA8E7-F979-4E26-BE3E-C1A723939FF6}"/>
          </ac:picMkLst>
        </pc:picChg>
        <pc:picChg chg="del mod">
          <ac:chgData name="Dushyanthi Zettler" userId="d0c7be68-45b4-49ed-bcdc-47c036cf8705" providerId="ADAL" clId="{2B8C1E5B-B166-4278-85E3-9F8C7DE1BB9A}" dt="2022-09-21T23:26:35.573" v="506" actId="478"/>
          <ac:picMkLst>
            <pc:docMk/>
            <pc:sldMk cId="3268874811" sldId="282"/>
            <ac:picMk id="17" creationId="{F14B9958-BBF7-4C6E-8475-0258FD88175E}"/>
          </ac:picMkLst>
        </pc:picChg>
      </pc:sldChg>
      <pc:sldChg chg="add del">
        <pc:chgData name="Dushyanthi Zettler" userId="d0c7be68-45b4-49ed-bcdc-47c036cf8705" providerId="ADAL" clId="{2B8C1E5B-B166-4278-85E3-9F8C7DE1BB9A}" dt="2022-09-21T23:28:05.891" v="514" actId="47"/>
        <pc:sldMkLst>
          <pc:docMk/>
          <pc:sldMk cId="2106786447" sldId="283"/>
        </pc:sldMkLst>
      </pc:sldChg>
      <pc:sldChg chg="addSp delSp modSp add mod">
        <pc:chgData name="Dushyanthi Zettler" userId="d0c7be68-45b4-49ed-bcdc-47c036cf8705" providerId="ADAL" clId="{2B8C1E5B-B166-4278-85E3-9F8C7DE1BB9A}" dt="2022-09-21T23:36:55.072" v="598" actId="14100"/>
        <pc:sldMkLst>
          <pc:docMk/>
          <pc:sldMk cId="2480017213" sldId="283"/>
        </pc:sldMkLst>
        <pc:spChg chg="mod">
          <ac:chgData name="Dushyanthi Zettler" userId="d0c7be68-45b4-49ed-bcdc-47c036cf8705" providerId="ADAL" clId="{2B8C1E5B-B166-4278-85E3-9F8C7DE1BB9A}" dt="2022-09-21T23:36:55.072" v="598" actId="14100"/>
          <ac:spMkLst>
            <pc:docMk/>
            <pc:sldMk cId="2480017213" sldId="283"/>
            <ac:spMk id="5" creationId="{EC9BF4EA-A3CB-46D2-A893-7824A14D432A}"/>
          </ac:spMkLst>
        </pc:spChg>
        <pc:picChg chg="del">
          <ac:chgData name="Dushyanthi Zettler" userId="d0c7be68-45b4-49ed-bcdc-47c036cf8705" providerId="ADAL" clId="{2B8C1E5B-B166-4278-85E3-9F8C7DE1BB9A}" dt="2022-09-21T23:28:10.343" v="516" actId="478"/>
          <ac:picMkLst>
            <pc:docMk/>
            <pc:sldMk cId="2480017213" sldId="283"/>
            <ac:picMk id="3" creationId="{62140092-F30A-4623-8282-1904E1B2A0F7}"/>
          </ac:picMkLst>
        </pc:picChg>
        <pc:picChg chg="add del">
          <ac:chgData name="Dushyanthi Zettler" userId="d0c7be68-45b4-49ed-bcdc-47c036cf8705" providerId="ADAL" clId="{2B8C1E5B-B166-4278-85E3-9F8C7DE1BB9A}" dt="2022-09-21T23:28:39.897" v="520" actId="478"/>
          <ac:picMkLst>
            <pc:docMk/>
            <pc:sldMk cId="2480017213" sldId="283"/>
            <ac:picMk id="4" creationId="{EB7DFE18-5379-4EDA-8D54-4515B40BC992}"/>
          </ac:picMkLst>
        </pc:picChg>
        <pc:picChg chg="add mod">
          <ac:chgData name="Dushyanthi Zettler" userId="d0c7be68-45b4-49ed-bcdc-47c036cf8705" providerId="ADAL" clId="{2B8C1E5B-B166-4278-85E3-9F8C7DE1BB9A}" dt="2022-09-21T23:29:25.152" v="530" actId="1076"/>
          <ac:picMkLst>
            <pc:docMk/>
            <pc:sldMk cId="2480017213" sldId="283"/>
            <ac:picMk id="9" creationId="{F6DAB219-417E-492F-9D19-299B1D4F6143}"/>
          </ac:picMkLst>
        </pc:picChg>
      </pc:sldChg>
    </pc:docChg>
  </pc:docChgLst>
  <pc:docChgLst>
    <pc:chgData name="Zohib Riyaz Sheikh" userId="S::zsheikh1@worldbank.org::ab1c4a76-fd57-46a9-83fb-6420cd3d8030" providerId="AD" clId="Web-{E2DCBCF0-03BE-F8C8-A95F-7F72D4B8C905}"/>
    <pc:docChg chg="">
      <pc:chgData name="Zohib Riyaz Sheikh" userId="S::zsheikh1@worldbank.org::ab1c4a76-fd57-46a9-83fb-6420cd3d8030" providerId="AD" clId="Web-{E2DCBCF0-03BE-F8C8-A95F-7F72D4B8C905}" dt="2022-09-15T02:12:00.216" v="0"/>
      <pc:docMkLst>
        <pc:docMk/>
      </pc:docMkLst>
      <pc:sldChg chg="modCm">
        <pc:chgData name="Zohib Riyaz Sheikh" userId="S::zsheikh1@worldbank.org::ab1c4a76-fd57-46a9-83fb-6420cd3d8030" providerId="AD" clId="Web-{E2DCBCF0-03BE-F8C8-A95F-7F72D4B8C905}" dt="2022-09-15T02:12:00.216" v="0"/>
        <pc:sldMkLst>
          <pc:docMk/>
          <pc:sldMk cId="3340461102" sldId="268"/>
        </pc:sldMkLst>
      </pc:sldChg>
    </pc:docChg>
  </pc:docChgLst>
  <pc:docChgLst>
    <pc:chgData name="Mitali Kumar Mathur" userId="S::mkumarmathur@worldbankgroup.org::d932340c-0d92-41eb-9d69-1ed372b0aecb" providerId="AD" clId="Web-{F3CF67D9-67A6-F9AD-3657-E12370B31DC4}"/>
    <pc:docChg chg="modSld">
      <pc:chgData name="Mitali Kumar Mathur" userId="S::mkumarmathur@worldbankgroup.org::d932340c-0d92-41eb-9d69-1ed372b0aecb" providerId="AD" clId="Web-{F3CF67D9-67A6-F9AD-3657-E12370B31DC4}" dt="2023-02-13T22:27:41.592" v="12" actId="20577"/>
      <pc:docMkLst>
        <pc:docMk/>
      </pc:docMkLst>
      <pc:sldChg chg="modSp">
        <pc:chgData name="Mitali Kumar Mathur" userId="S::mkumarmathur@worldbankgroup.org::d932340c-0d92-41eb-9d69-1ed372b0aecb" providerId="AD" clId="Web-{F3CF67D9-67A6-F9AD-3657-E12370B31DC4}" dt="2023-02-13T22:27:41.592" v="12" actId="20577"/>
        <pc:sldMkLst>
          <pc:docMk/>
          <pc:sldMk cId="2638156685" sldId="280"/>
        </pc:sldMkLst>
        <pc:spChg chg="mod">
          <ac:chgData name="Mitali Kumar Mathur" userId="S::mkumarmathur@worldbankgroup.org::d932340c-0d92-41eb-9d69-1ed372b0aecb" providerId="AD" clId="Web-{F3CF67D9-67A6-F9AD-3657-E12370B31DC4}" dt="2023-02-13T22:27:41.592" v="12" actId="20577"/>
          <ac:spMkLst>
            <pc:docMk/>
            <pc:sldMk cId="2638156685" sldId="280"/>
            <ac:spMk id="3" creationId="{18398EFF-CAB6-4C22-936C-4FE85A548B38}"/>
          </ac:spMkLst>
        </pc:spChg>
      </pc:sldChg>
    </pc:docChg>
  </pc:docChgLst>
  <pc:docChgLst>
    <pc:chgData name="Diana Hakobyan" userId="b8def938-1699-4774-a335-7c136eea9b0d" providerId="ADAL" clId="{139475A0-3E0A-47C5-A5DF-FD1CE0E93FDF}"/>
    <pc:docChg chg="undo custSel modSld">
      <pc:chgData name="Diana Hakobyan" userId="b8def938-1699-4774-a335-7c136eea9b0d" providerId="ADAL" clId="{139475A0-3E0A-47C5-A5DF-FD1CE0E93FDF}" dt="2022-09-15T14:14:16.923" v="73" actId="6549"/>
      <pc:docMkLst>
        <pc:docMk/>
      </pc:docMkLst>
      <pc:sldChg chg="modSp mod">
        <pc:chgData name="Diana Hakobyan" userId="b8def938-1699-4774-a335-7c136eea9b0d" providerId="ADAL" clId="{139475A0-3E0A-47C5-A5DF-FD1CE0E93FDF}" dt="2022-09-09T19:53:12.857" v="0" actId="20577"/>
        <pc:sldMkLst>
          <pc:docMk/>
          <pc:sldMk cId="0" sldId="259"/>
        </pc:sldMkLst>
        <pc:spChg chg="mod">
          <ac:chgData name="Diana Hakobyan" userId="b8def938-1699-4774-a335-7c136eea9b0d" providerId="ADAL" clId="{139475A0-3E0A-47C5-A5DF-FD1CE0E93FDF}" dt="2022-09-09T19:53:12.857" v="0" actId="20577"/>
          <ac:spMkLst>
            <pc:docMk/>
            <pc:sldMk cId="0" sldId="259"/>
            <ac:spMk id="25" creationId="{00000000-0000-0000-0000-000000000000}"/>
          </ac:spMkLst>
        </pc:spChg>
      </pc:sldChg>
      <pc:sldChg chg="modSp mod">
        <pc:chgData name="Diana Hakobyan" userId="b8def938-1699-4774-a335-7c136eea9b0d" providerId="ADAL" clId="{139475A0-3E0A-47C5-A5DF-FD1CE0E93FDF}" dt="2022-09-15T14:05:24.668" v="9" actId="6549"/>
        <pc:sldMkLst>
          <pc:docMk/>
          <pc:sldMk cId="1282648303" sldId="266"/>
        </pc:sldMkLst>
        <pc:spChg chg="mod">
          <ac:chgData name="Diana Hakobyan" userId="b8def938-1699-4774-a335-7c136eea9b0d" providerId="ADAL" clId="{139475A0-3E0A-47C5-A5DF-FD1CE0E93FDF}" dt="2022-09-15T14:05:24.668" v="9" actId="6549"/>
          <ac:spMkLst>
            <pc:docMk/>
            <pc:sldMk cId="1282648303" sldId="266"/>
            <ac:spMk id="8" creationId="{00000000-0000-0000-0000-000000000000}"/>
          </ac:spMkLst>
        </pc:spChg>
      </pc:sldChg>
      <pc:sldChg chg="modSp mod">
        <pc:chgData name="Diana Hakobyan" userId="b8def938-1699-4774-a335-7c136eea9b0d" providerId="ADAL" clId="{139475A0-3E0A-47C5-A5DF-FD1CE0E93FDF}" dt="2022-09-15T14:14:16.923" v="73" actId="6549"/>
        <pc:sldMkLst>
          <pc:docMk/>
          <pc:sldMk cId="4235165371" sldId="270"/>
        </pc:sldMkLst>
        <pc:spChg chg="mod">
          <ac:chgData name="Diana Hakobyan" userId="b8def938-1699-4774-a335-7c136eea9b0d" providerId="ADAL" clId="{139475A0-3E0A-47C5-A5DF-FD1CE0E93FDF}" dt="2022-09-15T14:14:08.072" v="71" actId="1076"/>
          <ac:spMkLst>
            <pc:docMk/>
            <pc:sldMk cId="4235165371" sldId="270"/>
            <ac:spMk id="273" creationId="{530585D5-28F7-4913-B5D1-088B0A18AC19}"/>
          </ac:spMkLst>
        </pc:spChg>
        <pc:spChg chg="mod">
          <ac:chgData name="Diana Hakobyan" userId="b8def938-1699-4774-a335-7c136eea9b0d" providerId="ADAL" clId="{139475A0-3E0A-47C5-A5DF-FD1CE0E93FDF}" dt="2022-09-15T14:14:16.923" v="73" actId="6549"/>
          <ac:spMkLst>
            <pc:docMk/>
            <pc:sldMk cId="4235165371" sldId="270"/>
            <ac:spMk id="276" creationId="{A7100430-4776-4318-BB2F-53A737BFB89B}"/>
          </ac:spMkLst>
        </pc:spChg>
      </pc:sldChg>
      <pc:sldChg chg="modSp mod">
        <pc:chgData name="Diana Hakobyan" userId="b8def938-1699-4774-a335-7c136eea9b0d" providerId="ADAL" clId="{139475A0-3E0A-47C5-A5DF-FD1CE0E93FDF}" dt="2022-09-15T14:11:55.650" v="67" actId="6549"/>
        <pc:sldMkLst>
          <pc:docMk/>
          <pc:sldMk cId="4227586155" sldId="276"/>
        </pc:sldMkLst>
        <pc:spChg chg="mod">
          <ac:chgData name="Diana Hakobyan" userId="b8def938-1699-4774-a335-7c136eea9b0d" providerId="ADAL" clId="{139475A0-3E0A-47C5-A5DF-FD1CE0E93FDF}" dt="2022-09-15T14:11:55.650" v="67" actId="6549"/>
          <ac:spMkLst>
            <pc:docMk/>
            <pc:sldMk cId="4227586155" sldId="276"/>
            <ac:spMk id="7" creationId="{00000000-0000-0000-0000-000000000000}"/>
          </ac:spMkLst>
        </pc:spChg>
        <pc:picChg chg="mod">
          <ac:chgData name="Diana Hakobyan" userId="b8def938-1699-4774-a335-7c136eea9b0d" providerId="ADAL" clId="{139475A0-3E0A-47C5-A5DF-FD1CE0E93FDF}" dt="2022-09-15T14:09:06.162" v="39" actId="1076"/>
          <ac:picMkLst>
            <pc:docMk/>
            <pc:sldMk cId="4227586155" sldId="276"/>
            <ac:picMk id="27" creationId="{013E95E3-4BBC-43CB-8981-BA574FB8D549}"/>
          </ac:picMkLst>
        </pc:picChg>
      </pc:sldChg>
      <pc:sldChg chg="modSp mod">
        <pc:chgData name="Diana Hakobyan" userId="b8def938-1699-4774-a335-7c136eea9b0d" providerId="ADAL" clId="{139475A0-3E0A-47C5-A5DF-FD1CE0E93FDF}" dt="2022-09-15T14:07:57.353" v="37" actId="6549"/>
        <pc:sldMkLst>
          <pc:docMk/>
          <pc:sldMk cId="2548148412" sldId="277"/>
        </pc:sldMkLst>
        <pc:spChg chg="mod">
          <ac:chgData name="Diana Hakobyan" userId="b8def938-1699-4774-a335-7c136eea9b0d" providerId="ADAL" clId="{139475A0-3E0A-47C5-A5DF-FD1CE0E93FDF}" dt="2022-09-15T14:07:57.353" v="37" actId="6549"/>
          <ac:spMkLst>
            <pc:docMk/>
            <pc:sldMk cId="2548148412" sldId="277"/>
            <ac:spMk id="8" creationId="{00000000-0000-0000-0000-000000000000}"/>
          </ac:spMkLst>
        </pc:spChg>
      </pc:sldChg>
    </pc:docChg>
  </pc:docChgLst>
  <pc:docChgLst>
    <pc:chgData name="Zohib Riyaz Sheikh" userId="S::zsheikh1@worldbank.org::ab1c4a76-fd57-46a9-83fb-6420cd3d8030" providerId="AD" clId="Web-{8C5C8B58-8BE5-9331-E591-7575B4A528EE}"/>
    <pc:docChg chg="modSld">
      <pc:chgData name="Zohib Riyaz Sheikh" userId="S::zsheikh1@worldbank.org::ab1c4a76-fd57-46a9-83fb-6420cd3d8030" providerId="AD" clId="Web-{8C5C8B58-8BE5-9331-E591-7575B4A528EE}" dt="2022-09-22T18:01:27.665" v="33"/>
      <pc:docMkLst>
        <pc:docMk/>
      </pc:docMkLst>
      <pc:sldChg chg="modSp">
        <pc:chgData name="Zohib Riyaz Sheikh" userId="S::zsheikh1@worldbank.org::ab1c4a76-fd57-46a9-83fb-6420cd3d8030" providerId="AD" clId="Web-{8C5C8B58-8BE5-9331-E591-7575B4A528EE}" dt="2022-09-22T15:52:00.833" v="16" actId="20577"/>
        <pc:sldMkLst>
          <pc:docMk/>
          <pc:sldMk cId="4235165371" sldId="270"/>
        </pc:sldMkLst>
        <pc:spChg chg="mod">
          <ac:chgData name="Zohib Riyaz Sheikh" userId="S::zsheikh1@worldbank.org::ab1c4a76-fd57-46a9-83fb-6420cd3d8030" providerId="AD" clId="Web-{8C5C8B58-8BE5-9331-E591-7575B4A528EE}" dt="2022-09-22T15:52:00.833" v="16" actId="20577"/>
          <ac:spMkLst>
            <pc:docMk/>
            <pc:sldMk cId="4235165371" sldId="270"/>
            <ac:spMk id="76" creationId="{2DBA5C63-F2A2-4D56-98BB-CE7EEEF16DAF}"/>
          </ac:spMkLst>
        </pc:spChg>
      </pc:sldChg>
      <pc:sldChg chg="addSp delSp modSp">
        <pc:chgData name="Zohib Riyaz Sheikh" userId="S::zsheikh1@worldbank.org::ab1c4a76-fd57-46a9-83fb-6420cd3d8030" providerId="AD" clId="Web-{8C5C8B58-8BE5-9331-E591-7575B4A528EE}" dt="2022-09-22T14:24:51.506" v="5" actId="1076"/>
        <pc:sldMkLst>
          <pc:docMk/>
          <pc:sldMk cId="4227586155" sldId="276"/>
        </pc:sldMkLst>
        <pc:picChg chg="add mod">
          <ac:chgData name="Zohib Riyaz Sheikh" userId="S::zsheikh1@worldbank.org::ab1c4a76-fd57-46a9-83fb-6420cd3d8030" providerId="AD" clId="Web-{8C5C8B58-8BE5-9331-E591-7575B4A528EE}" dt="2022-09-22T14:24:51.506" v="5" actId="1076"/>
          <ac:picMkLst>
            <pc:docMk/>
            <pc:sldMk cId="4227586155" sldId="276"/>
            <ac:picMk id="3" creationId="{59176CC7-2726-220C-F684-DCF2BF17B430}"/>
          </ac:picMkLst>
        </pc:picChg>
        <pc:picChg chg="del">
          <ac:chgData name="Zohib Riyaz Sheikh" userId="S::zsheikh1@worldbank.org::ab1c4a76-fd57-46a9-83fb-6420cd3d8030" providerId="AD" clId="Web-{8C5C8B58-8BE5-9331-E591-7575B4A528EE}" dt="2022-09-22T14:24:22.941" v="0"/>
          <ac:picMkLst>
            <pc:docMk/>
            <pc:sldMk cId="4227586155" sldId="276"/>
            <ac:picMk id="4" creationId="{ED03EDCD-B601-4330-9998-8FD016036272}"/>
          </ac:picMkLst>
        </pc:picChg>
      </pc:sldChg>
      <pc:sldChg chg="addSp delSp modSp">
        <pc:chgData name="Zohib Riyaz Sheikh" userId="S::zsheikh1@worldbank.org::ab1c4a76-fd57-46a9-83fb-6420cd3d8030" providerId="AD" clId="Web-{8C5C8B58-8BE5-9331-E591-7575B4A528EE}" dt="2022-09-22T18:01:27.665" v="33"/>
        <pc:sldMkLst>
          <pc:docMk/>
          <pc:sldMk cId="2638156685" sldId="280"/>
        </pc:sldMkLst>
        <pc:spChg chg="mod">
          <ac:chgData name="Zohib Riyaz Sheikh" userId="S::zsheikh1@worldbank.org::ab1c4a76-fd57-46a9-83fb-6420cd3d8030" providerId="AD" clId="Web-{8C5C8B58-8BE5-9331-E591-7575B4A528EE}" dt="2022-09-22T15:51:14.206" v="14" actId="20577"/>
          <ac:spMkLst>
            <pc:docMk/>
            <pc:sldMk cId="2638156685" sldId="280"/>
            <ac:spMk id="3" creationId="{18398EFF-CAB6-4C22-936C-4FE85A548B38}"/>
          </ac:spMkLst>
        </pc:spChg>
        <pc:picChg chg="add del mod">
          <ac:chgData name="Zohib Riyaz Sheikh" userId="S::zsheikh1@worldbank.org::ab1c4a76-fd57-46a9-83fb-6420cd3d8030" providerId="AD" clId="Web-{8C5C8B58-8BE5-9331-E591-7575B4A528EE}" dt="2022-09-22T18:00:56.492" v="25"/>
          <ac:picMkLst>
            <pc:docMk/>
            <pc:sldMk cId="2638156685" sldId="280"/>
            <ac:picMk id="6" creationId="{D4EB685B-BDAD-EC6F-5D37-E9D3DB633D13}"/>
          </ac:picMkLst>
        </pc:picChg>
        <pc:picChg chg="add mod">
          <ac:chgData name="Zohib Riyaz Sheikh" userId="S::zsheikh1@worldbank.org::ab1c4a76-fd57-46a9-83fb-6420cd3d8030" providerId="AD" clId="Web-{8C5C8B58-8BE5-9331-E591-7575B4A528EE}" dt="2022-09-22T18:01:27.665" v="33"/>
          <ac:picMkLst>
            <pc:docMk/>
            <pc:sldMk cId="2638156685" sldId="280"/>
            <ac:picMk id="7" creationId="{5D7EB94F-43C2-B711-1BBC-5A8527E7A176}"/>
          </ac:picMkLst>
        </pc:picChg>
        <pc:picChg chg="add del">
          <ac:chgData name="Zohib Riyaz Sheikh" userId="S::zsheikh1@worldbank.org::ab1c4a76-fd57-46a9-83fb-6420cd3d8030" providerId="AD" clId="Web-{8C5C8B58-8BE5-9331-E591-7575B4A528EE}" dt="2022-09-22T18:01:08.242" v="27"/>
          <ac:picMkLst>
            <pc:docMk/>
            <pc:sldMk cId="2638156685" sldId="280"/>
            <ac:picMk id="9" creationId="{30DDBDAC-AE12-4E56-8DCE-BB1C12C48981}"/>
          </ac:picMkLst>
        </pc:picChg>
      </pc:sldChg>
    </pc:docChg>
  </pc:docChgLst>
  <pc:docChgLst>
    <pc:chgData name="Zohib Riyaz Sheikh" userId="ab1c4a76-fd57-46a9-83fb-6420cd3d8030" providerId="ADAL" clId="{93EBFCE0-7F8A-4F77-9845-858C8D12933D}"/>
    <pc:docChg chg="undo custSel addSld modSld">
      <pc:chgData name="Zohib Riyaz Sheikh" userId="ab1c4a76-fd57-46a9-83fb-6420cd3d8030" providerId="ADAL" clId="{93EBFCE0-7F8A-4F77-9845-858C8D12933D}" dt="2022-09-15T01:15:49.465" v="1333"/>
      <pc:docMkLst>
        <pc:docMk/>
      </pc:docMkLst>
      <pc:sldChg chg="addSp delSp modSp mod">
        <pc:chgData name="Zohib Riyaz Sheikh" userId="ab1c4a76-fd57-46a9-83fb-6420cd3d8030" providerId="ADAL" clId="{93EBFCE0-7F8A-4F77-9845-858C8D12933D}" dt="2022-09-14T23:05:53.316" v="1318" actId="1037"/>
        <pc:sldMkLst>
          <pc:docMk/>
          <pc:sldMk cId="0" sldId="258"/>
        </pc:sldMkLst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8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9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3" creationId="{00000000-0000-0000-0000-000000000000}"/>
          </ac:spMkLst>
        </pc:spChg>
        <pc:spChg chg="del">
          <ac:chgData name="Zohib Riyaz Sheikh" userId="ab1c4a76-fd57-46a9-83fb-6420cd3d8030" providerId="ADAL" clId="{93EBFCE0-7F8A-4F77-9845-858C8D12933D}" dt="2022-09-06T13:51:39.210" v="639" actId="478"/>
          <ac:spMkLst>
            <pc:docMk/>
            <pc:sldMk cId="0" sldId="258"/>
            <ac:spMk id="15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6" creationId="{00000000-0000-0000-0000-000000000000}"/>
          </ac:spMkLst>
        </pc:spChg>
        <pc:spChg chg="add del">
          <ac:chgData name="Zohib Riyaz Sheikh" userId="ab1c4a76-fd57-46a9-83fb-6420cd3d8030" providerId="ADAL" clId="{93EBFCE0-7F8A-4F77-9845-858C8D12933D}" dt="2022-09-06T13:51:49.294" v="644" actId="478"/>
          <ac:spMkLst>
            <pc:docMk/>
            <pc:sldMk cId="0" sldId="258"/>
            <ac:spMk id="17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8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9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20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21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22" creationId="{00000000-0000-0000-0000-000000000000}"/>
          </ac:spMkLst>
        </pc:spChg>
      </pc:sldChg>
      <pc:sldChg chg="modSp mod">
        <pc:chgData name="Zohib Riyaz Sheikh" userId="ab1c4a76-fd57-46a9-83fb-6420cd3d8030" providerId="ADAL" clId="{93EBFCE0-7F8A-4F77-9845-858C8D12933D}" dt="2022-09-06T14:19:27.773" v="919" actId="20577"/>
        <pc:sldMkLst>
          <pc:docMk/>
          <pc:sldMk cId="0" sldId="259"/>
        </pc:sldMkLst>
        <pc:spChg chg="mod">
          <ac:chgData name="Zohib Riyaz Sheikh" userId="ab1c4a76-fd57-46a9-83fb-6420cd3d8030" providerId="ADAL" clId="{93EBFCE0-7F8A-4F77-9845-858C8D12933D}" dt="2022-09-06T13:53:56.545" v="717" actId="404"/>
          <ac:spMkLst>
            <pc:docMk/>
            <pc:sldMk cId="0" sldId="259"/>
            <ac:spMk id="22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06T14:19:27.773" v="919" actId="20577"/>
          <ac:spMkLst>
            <pc:docMk/>
            <pc:sldMk cId="0" sldId="259"/>
            <ac:spMk id="25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06T14:13:45.085" v="789" actId="20577"/>
          <ac:spMkLst>
            <pc:docMk/>
            <pc:sldMk cId="0" sldId="259"/>
            <ac:spMk id="27" creationId="{00000000-0000-0000-0000-000000000000}"/>
          </ac:spMkLst>
        </pc:spChg>
      </pc:sldChg>
      <pc:sldChg chg="modSp mod">
        <pc:chgData name="Zohib Riyaz Sheikh" userId="ab1c4a76-fd57-46a9-83fb-6420cd3d8030" providerId="ADAL" clId="{93EBFCE0-7F8A-4F77-9845-858C8D12933D}" dt="2022-09-06T13:53:44.035" v="709" actId="404"/>
        <pc:sldMkLst>
          <pc:docMk/>
          <pc:sldMk cId="1937341410" sldId="265"/>
        </pc:sldMkLst>
        <pc:spChg chg="mod">
          <ac:chgData name="Zohib Riyaz Sheikh" userId="ab1c4a76-fd57-46a9-83fb-6420cd3d8030" providerId="ADAL" clId="{93EBFCE0-7F8A-4F77-9845-858C8D12933D}" dt="2022-09-06T13:53:44.035" v="709" actId="404"/>
          <ac:spMkLst>
            <pc:docMk/>
            <pc:sldMk cId="1937341410" sldId="265"/>
            <ac:spMk id="12" creationId="{00000000-0000-0000-0000-000000000000}"/>
          </ac:spMkLst>
        </pc:spChg>
        <pc:grpChg chg="mod">
          <ac:chgData name="Zohib Riyaz Sheikh" userId="ab1c4a76-fd57-46a9-83fb-6420cd3d8030" providerId="ADAL" clId="{93EBFCE0-7F8A-4F77-9845-858C8D12933D}" dt="2022-09-06T13:53:22.444" v="702" actId="1037"/>
          <ac:grpSpMkLst>
            <pc:docMk/>
            <pc:sldMk cId="1937341410" sldId="265"/>
            <ac:grpSpMk id="47" creationId="{ACD987B2-5B68-45CB-A22B-1C5FB8BA332B}"/>
          </ac:grpSpMkLst>
        </pc:grpChg>
      </pc:sldChg>
      <pc:sldChg chg="addSp delSp modSp mod">
        <pc:chgData name="Zohib Riyaz Sheikh" userId="ab1c4a76-fd57-46a9-83fb-6420cd3d8030" providerId="ADAL" clId="{93EBFCE0-7F8A-4F77-9845-858C8D12933D}" dt="2022-09-06T13:53:04.719" v="677" actId="1076"/>
        <pc:sldMkLst>
          <pc:docMk/>
          <pc:sldMk cId="3113097442" sldId="267"/>
        </pc:sldMkLst>
        <pc:picChg chg="del">
          <ac:chgData name="Zohib Riyaz Sheikh" userId="ab1c4a76-fd57-46a9-83fb-6420cd3d8030" providerId="ADAL" clId="{93EBFCE0-7F8A-4F77-9845-858C8D12933D}" dt="2022-09-06T13:52:47.780" v="669" actId="478"/>
          <ac:picMkLst>
            <pc:docMk/>
            <pc:sldMk cId="3113097442" sldId="267"/>
            <ac:picMk id="2" creationId="{376E4042-0A9C-B7A6-1DA5-8A248B9E10BF}"/>
          </ac:picMkLst>
        </pc:picChg>
        <pc:picChg chg="add mod">
          <ac:chgData name="Zohib Riyaz Sheikh" userId="ab1c4a76-fd57-46a9-83fb-6420cd3d8030" providerId="ADAL" clId="{93EBFCE0-7F8A-4F77-9845-858C8D12933D}" dt="2022-09-06T13:53:04.719" v="677" actId="1076"/>
          <ac:picMkLst>
            <pc:docMk/>
            <pc:sldMk cId="3113097442" sldId="267"/>
            <ac:picMk id="4" creationId="{ED03EDCD-B601-4330-9998-8FD016036272}"/>
          </ac:picMkLst>
        </pc:picChg>
      </pc:sldChg>
      <pc:sldChg chg="modSp mod modCm">
        <pc:chgData name="Zohib Riyaz Sheikh" userId="ab1c4a76-fd57-46a9-83fb-6420cd3d8030" providerId="ADAL" clId="{93EBFCE0-7F8A-4F77-9845-858C8D12933D}" dt="2022-09-15T01:15:49.465" v="1333"/>
        <pc:sldMkLst>
          <pc:docMk/>
          <pc:sldMk cId="3087505753" sldId="269"/>
        </pc:sldMkLst>
        <pc:spChg chg="mod">
          <ac:chgData name="Zohib Riyaz Sheikh" userId="ab1c4a76-fd57-46a9-83fb-6420cd3d8030" providerId="ADAL" clId="{93EBFCE0-7F8A-4F77-9845-858C8D12933D}" dt="2022-09-06T13:53:50.597" v="711" actId="404"/>
          <ac:spMkLst>
            <pc:docMk/>
            <pc:sldMk cId="3087505753" sldId="269"/>
            <ac:spMk id="12" creationId="{00000000-0000-0000-0000-000000000000}"/>
          </ac:spMkLst>
        </pc:spChg>
      </pc:sldChg>
      <pc:sldChg chg="addSp modSp mod">
        <pc:chgData name="Zohib Riyaz Sheikh" userId="ab1c4a76-fd57-46a9-83fb-6420cd3d8030" providerId="ADAL" clId="{93EBFCE0-7F8A-4F77-9845-858C8D12933D}" dt="2022-09-06T13:54:03.842" v="725" actId="403"/>
        <pc:sldMkLst>
          <pc:docMk/>
          <pc:sldMk cId="4235165371" sldId="270"/>
        </pc:sldMkLst>
        <pc:spChg chg="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68" creationId="{B7197E2B-2D93-4FF0-B6FF-F81B3A7EF80A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70" creationId="{AADEB1CB-382C-48D7-AF97-945D9C7A6B1B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72" creationId="{3FFDD343-5B80-48B0-8626-8F0D839366B5}"/>
          </ac:spMkLst>
        </pc:spChg>
        <pc:spChg chg="add mod">
          <ac:chgData name="Zohib Riyaz Sheikh" userId="ab1c4a76-fd57-46a9-83fb-6420cd3d8030" providerId="ADAL" clId="{93EBFCE0-7F8A-4F77-9845-858C8D12933D}" dt="2022-08-31T14:46:36.040" v="74" actId="113"/>
          <ac:spMkLst>
            <pc:docMk/>
            <pc:sldMk cId="4235165371" sldId="270"/>
            <ac:spMk id="73" creationId="{7B50A2C5-5983-4957-869E-D5F38E8D7A16}"/>
          </ac:spMkLst>
        </pc:spChg>
        <pc:spChg chg="mod">
          <ac:chgData name="Zohib Riyaz Sheikh" userId="ab1c4a76-fd57-46a9-83fb-6420cd3d8030" providerId="ADAL" clId="{93EBFCE0-7F8A-4F77-9845-858C8D12933D}" dt="2022-08-31T14:46:36.040" v="74" actId="113"/>
          <ac:spMkLst>
            <pc:docMk/>
            <pc:sldMk cId="4235165371" sldId="270"/>
            <ac:spMk id="74" creationId="{1C54349B-8ED7-40C3-A033-F82F0AFA8AA5}"/>
          </ac:spMkLst>
        </pc:spChg>
        <pc:spChg chg="add mod">
          <ac:chgData name="Zohib Riyaz Sheikh" userId="ab1c4a76-fd57-46a9-83fb-6420cd3d8030" providerId="ADAL" clId="{93EBFCE0-7F8A-4F77-9845-858C8D12933D}" dt="2022-08-31T14:46:36.040" v="74" actId="113"/>
          <ac:spMkLst>
            <pc:docMk/>
            <pc:sldMk cId="4235165371" sldId="270"/>
            <ac:spMk id="75" creationId="{63F9F8E0-D4E1-4C25-8EB3-CD8ABF2802EA}"/>
          </ac:spMkLst>
        </pc:spChg>
        <pc:spChg chg="add mod">
          <ac:chgData name="Zohib Riyaz Sheikh" userId="ab1c4a76-fd57-46a9-83fb-6420cd3d8030" providerId="ADAL" clId="{93EBFCE0-7F8A-4F77-9845-858C8D12933D}" dt="2022-08-31T14:46:36.040" v="74" actId="113"/>
          <ac:spMkLst>
            <pc:docMk/>
            <pc:sldMk cId="4235165371" sldId="270"/>
            <ac:spMk id="76" creationId="{2DBA5C63-F2A2-4D56-98BB-CE7EEEF16DAF}"/>
          </ac:spMkLst>
        </pc:spChg>
        <pc:spChg chg="add 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77" creationId="{8A009CE5-88AD-4978-AC51-51C772088B14}"/>
          </ac:spMkLst>
        </pc:spChg>
        <pc:spChg chg="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259" creationId="{E32A33F3-1116-451B-9413-E1F19F9AE38C}"/>
          </ac:spMkLst>
        </pc:spChg>
        <pc:spChg chg="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260" creationId="{1F7FF94D-2E55-436A-9FBF-25362AEDDB88}"/>
          </ac:spMkLst>
        </pc:spChg>
        <pc:spChg chg="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261" creationId="{7423D228-9CD6-486F-BE20-34BFD305DF0B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71" creationId="{57FD679F-77EB-4831-9B5F-6DAA907C29A9}"/>
          </ac:spMkLst>
        </pc:spChg>
        <pc:spChg chg="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272" creationId="{D1E85004-5AFC-4B22-A8EC-90CEE764C091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73" creationId="{530585D5-28F7-4913-B5D1-088B0A18AC19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76" creationId="{A7100430-4776-4318-BB2F-53A737BFB89B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92" creationId="{E1320115-54E5-4088-BD3E-AA0393844A31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93" creationId="{42F50106-EA20-43C0-8D9C-5A57912836CD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94" creationId="{CB98AE04-3BC4-42C9-9D75-25128A93A659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95" creationId="{3CEBF0B0-49D7-41FD-B2B6-4C9FD9C69453}"/>
          </ac:spMkLst>
        </pc:spChg>
        <pc:spChg chg="mod">
          <ac:chgData name="Zohib Riyaz Sheikh" userId="ab1c4a76-fd57-46a9-83fb-6420cd3d8030" providerId="ADAL" clId="{93EBFCE0-7F8A-4F77-9845-858C8D12933D}" dt="2022-09-06T13:54:03.842" v="725" actId="403"/>
          <ac:spMkLst>
            <pc:docMk/>
            <pc:sldMk cId="4235165371" sldId="270"/>
            <ac:spMk id="302" creationId="{5C024F76-4AB9-438F-82D8-8AA4A2556C9D}"/>
          </ac:spMkLst>
        </pc:spChg>
        <pc:grpChg chg="mod">
          <ac:chgData name="Zohib Riyaz Sheikh" userId="ab1c4a76-fd57-46a9-83fb-6420cd3d8030" providerId="ADAL" clId="{93EBFCE0-7F8A-4F77-9845-858C8D12933D}" dt="2022-08-31T14:46:29.801" v="73" actId="1076"/>
          <ac:grpSpMkLst>
            <pc:docMk/>
            <pc:sldMk cId="4235165371" sldId="270"/>
            <ac:grpSpMk id="32" creationId="{00000000-0000-0000-0000-000000000000}"/>
          </ac:grpSpMkLst>
        </pc:grpChg>
        <pc:grpChg chg="mod">
          <ac:chgData name="Zohib Riyaz Sheikh" userId="ab1c4a76-fd57-46a9-83fb-6420cd3d8030" providerId="ADAL" clId="{93EBFCE0-7F8A-4F77-9845-858C8D12933D}" dt="2022-08-31T14:43:48.108" v="15" actId="1035"/>
          <ac:grpSpMkLst>
            <pc:docMk/>
            <pc:sldMk cId="4235165371" sldId="270"/>
            <ac:grpSpMk id="248" creationId="{4E06E0C5-CFFE-4593-92C3-952430F1FBDF}"/>
          </ac:grpSpMkLst>
        </pc:grp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74" creationId="{DCEFF1DC-5726-4732-B516-C7BE7A0A39DA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75" creationId="{A1620A5D-257B-4C36-9A3C-9C510605EB09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77" creationId="{91415D90-F4E1-4E93-8E6F-F1380E31B9A8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78" creationId="{361EDA7C-4358-445B-9141-9DDE9DEDE97E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79" creationId="{81E28202-97AE-4882-8B60-4FFC3A4B41AA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80" creationId="{D2CDD36C-650A-421E-AF43-F409679AF802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81" creationId="{5699C48C-61EE-4A24-A58C-3617168C1AF9}"/>
          </ac:picMkLst>
        </pc:picChg>
      </pc:sldChg>
      <pc:sldChg chg="delSp modSp add mod">
        <pc:chgData name="Zohib Riyaz Sheikh" userId="ab1c4a76-fd57-46a9-83fb-6420cd3d8030" providerId="ADAL" clId="{93EBFCE0-7F8A-4F77-9845-858C8D12933D}" dt="2022-09-14T23:03:35.460" v="1221" actId="14734"/>
        <pc:sldMkLst>
          <pc:docMk/>
          <pc:sldMk cId="3115420617" sldId="271"/>
        </pc:sldMkLst>
        <pc:spChg chg="del">
          <ac:chgData name="Zohib Riyaz Sheikh" userId="ab1c4a76-fd57-46a9-83fb-6420cd3d8030" providerId="ADAL" clId="{93EBFCE0-7F8A-4F77-9845-858C8D12933D}" dt="2022-09-06T13:46:02.399" v="571" actId="478"/>
          <ac:spMkLst>
            <pc:docMk/>
            <pc:sldMk cId="3115420617" sldId="271"/>
            <ac:spMk id="2" creationId="{7E4E8F75-00E4-400A-74C6-777183C3B60C}"/>
          </ac:spMkLst>
        </pc:spChg>
        <pc:spChg chg="del">
          <ac:chgData name="Zohib Riyaz Sheikh" userId="ab1c4a76-fd57-46a9-83fb-6420cd3d8030" providerId="ADAL" clId="{93EBFCE0-7F8A-4F77-9845-858C8D12933D}" dt="2022-09-06T13:46:02.399" v="571" actId="478"/>
          <ac:spMkLst>
            <pc:docMk/>
            <pc:sldMk cId="3115420617" sldId="271"/>
            <ac:spMk id="4" creationId="{5B4C0B6E-66B1-F1EE-26B7-63CBB0BC3DDC}"/>
          </ac:spMkLst>
        </pc:spChg>
        <pc:spChg chg="del">
          <ac:chgData name="Zohib Riyaz Sheikh" userId="ab1c4a76-fd57-46a9-83fb-6420cd3d8030" providerId="ADAL" clId="{93EBFCE0-7F8A-4F77-9845-858C8D12933D}" dt="2022-09-06T13:46:02.399" v="571" actId="478"/>
          <ac:spMkLst>
            <pc:docMk/>
            <pc:sldMk cId="3115420617" sldId="271"/>
            <ac:spMk id="5" creationId="{196E2959-7A05-6B68-B07E-9C7D24575B3A}"/>
          </ac:spMkLst>
        </pc:spChg>
        <pc:spChg chg="mod">
          <ac:chgData name="Zohib Riyaz Sheikh" userId="ab1c4a76-fd57-46a9-83fb-6420cd3d8030" providerId="ADAL" clId="{93EBFCE0-7F8A-4F77-9845-858C8D12933D}" dt="2022-09-06T14:12:22.563" v="756" actId="20577"/>
          <ac:spMkLst>
            <pc:docMk/>
            <pc:sldMk cId="3115420617" sldId="271"/>
            <ac:spMk id="7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06T14:12:03.269" v="747" actId="20577"/>
          <ac:spMkLst>
            <pc:docMk/>
            <pc:sldMk cId="3115420617" sldId="271"/>
            <ac:spMk id="8" creationId="{00000000-0000-0000-0000-000000000000}"/>
          </ac:spMkLst>
        </pc:spChg>
        <pc:spChg chg="del">
          <ac:chgData name="Zohib Riyaz Sheikh" userId="ab1c4a76-fd57-46a9-83fb-6420cd3d8030" providerId="ADAL" clId="{93EBFCE0-7F8A-4F77-9845-858C8D12933D}" dt="2022-09-06T13:46:02.399" v="571" actId="478"/>
          <ac:spMkLst>
            <pc:docMk/>
            <pc:sldMk cId="3115420617" sldId="271"/>
            <ac:spMk id="9" creationId="{5AEB8A56-4F4C-7A7D-0E76-DEFC8F566703}"/>
          </ac:spMkLst>
        </pc:spChg>
        <pc:graphicFrameChg chg="mod modGraphic">
          <ac:chgData name="Zohib Riyaz Sheikh" userId="ab1c4a76-fd57-46a9-83fb-6420cd3d8030" providerId="ADAL" clId="{93EBFCE0-7F8A-4F77-9845-858C8D12933D}" dt="2022-09-14T23:03:35.460" v="1221" actId="14734"/>
          <ac:graphicFrameMkLst>
            <pc:docMk/>
            <pc:sldMk cId="3115420617" sldId="271"/>
            <ac:graphicFrameMk id="2" creationId="{9E03390A-7CC2-E5F8-EB66-1EFA00FC034F}"/>
          </ac:graphicFrameMkLst>
        </pc:graphicFrameChg>
      </pc:sldChg>
      <pc:sldChg chg="addSp modSp mod">
        <pc:chgData name="Zohib Riyaz Sheikh" userId="ab1c4a76-fd57-46a9-83fb-6420cd3d8030" providerId="ADAL" clId="{93EBFCE0-7F8A-4F77-9845-858C8D12933D}" dt="2022-09-14T23:03:00.299" v="1217"/>
        <pc:sldMkLst>
          <pc:docMk/>
          <pc:sldMk cId="1930745733" sldId="273"/>
        </pc:sldMkLst>
        <pc:spChg chg="mod">
          <ac:chgData name="Zohib Riyaz Sheikh" userId="ab1c4a76-fd57-46a9-83fb-6420cd3d8030" providerId="ADAL" clId="{93EBFCE0-7F8A-4F77-9845-858C8D12933D}" dt="2022-09-14T22:55:46.240" v="1101" actId="20577"/>
          <ac:spMkLst>
            <pc:docMk/>
            <pc:sldMk cId="1930745733" sldId="273"/>
            <ac:spMk id="2" creationId="{72708A2A-710B-4FF7-89EA-522AE39D4A7D}"/>
          </ac:spMkLst>
        </pc:spChg>
        <pc:picChg chg="add mod ord">
          <ac:chgData name="Zohib Riyaz Sheikh" userId="ab1c4a76-fd57-46a9-83fb-6420cd3d8030" providerId="ADAL" clId="{93EBFCE0-7F8A-4F77-9845-858C8D12933D}" dt="2022-09-14T23:02:24.756" v="1212" actId="167"/>
          <ac:picMkLst>
            <pc:docMk/>
            <pc:sldMk cId="1930745733" sldId="273"/>
            <ac:picMk id="3" creationId="{196D6CD7-A0F4-46C7-8F52-785855011022}"/>
          </ac:picMkLst>
        </pc:picChg>
        <pc:picChg chg="add mod">
          <ac:chgData name="Zohib Riyaz Sheikh" userId="ab1c4a76-fd57-46a9-83fb-6420cd3d8030" providerId="ADAL" clId="{93EBFCE0-7F8A-4F77-9845-858C8D12933D}" dt="2022-09-14T23:03:00.299" v="1217"/>
          <ac:picMkLst>
            <pc:docMk/>
            <pc:sldMk cId="1930745733" sldId="273"/>
            <ac:picMk id="4" creationId="{11705C47-C811-4F2E-A785-78966F8D05FD}"/>
          </ac:picMkLst>
        </pc:picChg>
      </pc:sldChg>
      <pc:sldChg chg="addSp modSp mod">
        <pc:chgData name="Zohib Riyaz Sheikh" userId="ab1c4a76-fd57-46a9-83fb-6420cd3d8030" providerId="ADAL" clId="{93EBFCE0-7F8A-4F77-9845-858C8D12933D}" dt="2022-09-14T23:03:04.850" v="1218"/>
        <pc:sldMkLst>
          <pc:docMk/>
          <pc:sldMk cId="2066076504" sldId="274"/>
        </pc:sldMkLst>
        <pc:picChg chg="add mod ord">
          <ac:chgData name="Zohib Riyaz Sheikh" userId="ab1c4a76-fd57-46a9-83fb-6420cd3d8030" providerId="ADAL" clId="{93EBFCE0-7F8A-4F77-9845-858C8D12933D}" dt="2022-09-14T23:02:35.407" v="1214" actId="167"/>
          <ac:picMkLst>
            <pc:docMk/>
            <pc:sldMk cId="2066076504" sldId="274"/>
            <ac:picMk id="3" creationId="{CF60A96B-C378-43D3-B11B-6D4D917FBFFC}"/>
          </ac:picMkLst>
        </pc:picChg>
        <pc:picChg chg="add mod">
          <ac:chgData name="Zohib Riyaz Sheikh" userId="ab1c4a76-fd57-46a9-83fb-6420cd3d8030" providerId="ADAL" clId="{93EBFCE0-7F8A-4F77-9845-858C8D12933D}" dt="2022-09-14T23:03:04.850" v="1218"/>
          <ac:picMkLst>
            <pc:docMk/>
            <pc:sldMk cId="2066076504" sldId="274"/>
            <ac:picMk id="4" creationId="{75E95D59-7734-4B8F-B4BB-D13679DFF27E}"/>
          </ac:picMkLst>
        </pc:picChg>
      </pc:sldChg>
      <pc:sldChg chg="addSp modSp mod">
        <pc:chgData name="Zohib Riyaz Sheikh" userId="ab1c4a76-fd57-46a9-83fb-6420cd3d8030" providerId="ADAL" clId="{93EBFCE0-7F8A-4F77-9845-858C8D12933D}" dt="2022-09-14T23:03:09.357" v="1219"/>
        <pc:sldMkLst>
          <pc:docMk/>
          <pc:sldMk cId="3284415622" sldId="275"/>
        </pc:sldMkLst>
        <pc:spChg chg="mod">
          <ac:chgData name="Zohib Riyaz Sheikh" userId="ab1c4a76-fd57-46a9-83fb-6420cd3d8030" providerId="ADAL" clId="{93EBFCE0-7F8A-4F77-9845-858C8D12933D}" dt="2022-09-14T23:01:29.203" v="1178" actId="1036"/>
          <ac:spMkLst>
            <pc:docMk/>
            <pc:sldMk cId="3284415622" sldId="275"/>
            <ac:spMk id="2" creationId="{72708A2A-710B-4FF7-89EA-522AE39D4A7D}"/>
          </ac:spMkLst>
        </pc:spChg>
        <pc:spChg chg="add mod">
          <ac:chgData name="Zohib Riyaz Sheikh" userId="ab1c4a76-fd57-46a9-83fb-6420cd3d8030" providerId="ADAL" clId="{93EBFCE0-7F8A-4F77-9845-858C8D12933D}" dt="2022-09-14T23:01:15.195" v="1124" actId="20577"/>
          <ac:spMkLst>
            <pc:docMk/>
            <pc:sldMk cId="3284415622" sldId="275"/>
            <ac:spMk id="5" creationId="{EC9BF4EA-A3CB-46D2-A893-7824A14D432A}"/>
          </ac:spMkLst>
        </pc:spChg>
        <pc:picChg chg="add mod">
          <ac:chgData name="Zohib Riyaz Sheikh" userId="ab1c4a76-fd57-46a9-83fb-6420cd3d8030" providerId="ADAL" clId="{93EBFCE0-7F8A-4F77-9845-858C8D12933D}" dt="2022-09-14T23:01:46.347" v="1210" actId="1035"/>
          <ac:picMkLst>
            <pc:docMk/>
            <pc:sldMk cId="3284415622" sldId="275"/>
            <ac:picMk id="4" creationId="{E450476D-852C-436E-95D0-959C12A1E5D4}"/>
          </ac:picMkLst>
        </pc:picChg>
        <pc:picChg chg="add mod ord">
          <ac:chgData name="Zohib Riyaz Sheikh" userId="ab1c4a76-fd57-46a9-83fb-6420cd3d8030" providerId="ADAL" clId="{93EBFCE0-7F8A-4F77-9845-858C8D12933D}" dt="2022-09-14T23:02:53.544" v="1216" actId="167"/>
          <ac:picMkLst>
            <pc:docMk/>
            <pc:sldMk cId="3284415622" sldId="275"/>
            <ac:picMk id="6" creationId="{AEF8092E-2475-4AD0-A070-6C5E03FD638F}"/>
          </ac:picMkLst>
        </pc:picChg>
        <pc:picChg chg="add mod">
          <ac:chgData name="Zohib Riyaz Sheikh" userId="ab1c4a76-fd57-46a9-83fb-6420cd3d8030" providerId="ADAL" clId="{93EBFCE0-7F8A-4F77-9845-858C8D12933D}" dt="2022-09-14T23:03:09.357" v="1219"/>
          <ac:picMkLst>
            <pc:docMk/>
            <pc:sldMk cId="3284415622" sldId="275"/>
            <ac:picMk id="7" creationId="{338DDBE1-491D-4FB0-ACD8-916E02FEE461}"/>
          </ac:picMkLst>
        </pc:picChg>
      </pc:sldChg>
      <pc:sldChg chg="modSp mod">
        <pc:chgData name="Zohib Riyaz Sheikh" userId="ab1c4a76-fd57-46a9-83fb-6420cd3d8030" providerId="ADAL" clId="{93EBFCE0-7F8A-4F77-9845-858C8D12933D}" dt="2022-09-14T22:47:36.376" v="920" actId="113"/>
        <pc:sldMkLst>
          <pc:docMk/>
          <pc:sldMk cId="2548148412" sldId="277"/>
        </pc:sldMkLst>
        <pc:spChg chg="mod">
          <ac:chgData name="Zohib Riyaz Sheikh" userId="ab1c4a76-fd57-46a9-83fb-6420cd3d8030" providerId="ADAL" clId="{93EBFCE0-7F8A-4F77-9845-858C8D12933D}" dt="2022-09-14T22:47:36.376" v="920" actId="113"/>
          <ac:spMkLst>
            <pc:docMk/>
            <pc:sldMk cId="2548148412" sldId="277"/>
            <ac:spMk id="8" creationId="{00000000-0000-0000-0000-000000000000}"/>
          </ac:spMkLst>
        </pc:spChg>
      </pc:sldChg>
      <pc:sldChg chg="modSp mod">
        <pc:chgData name="Zohib Riyaz Sheikh" userId="ab1c4a76-fd57-46a9-83fb-6420cd3d8030" providerId="ADAL" clId="{93EBFCE0-7F8A-4F77-9845-858C8D12933D}" dt="2022-09-14T23:06:38.729" v="1332" actId="1036"/>
        <pc:sldMkLst>
          <pc:docMk/>
          <pc:sldMk cId="4070169129" sldId="278"/>
        </pc:sldMkLst>
        <pc:picChg chg="mod">
          <ac:chgData name="Zohib Riyaz Sheikh" userId="ab1c4a76-fd57-46a9-83fb-6420cd3d8030" providerId="ADAL" clId="{93EBFCE0-7F8A-4F77-9845-858C8D12933D}" dt="2022-09-14T23:06:38.729" v="1332" actId="1036"/>
          <ac:picMkLst>
            <pc:docMk/>
            <pc:sldMk cId="4070169129" sldId="278"/>
            <ac:picMk id="3" creationId="{F8F4D79F-9CE1-0E04-EBEF-61A511983123}"/>
          </ac:picMkLst>
        </pc:picChg>
      </pc:sldChg>
    </pc:docChg>
  </pc:docChgLst>
  <pc:docChgLst>
    <pc:chgData name="Zohib Riyaz Sheikh" userId="S::zsheikh1@worldbank.org::ab1c4a76-fd57-46a9-83fb-6420cd3d8030" providerId="AD" clId="Web-{57CCD498-2CD1-26D4-9BC3-EA7A2DDF8F8E}"/>
    <pc:docChg chg="modSld">
      <pc:chgData name="Zohib Riyaz Sheikh" userId="S::zsheikh1@worldbank.org::ab1c4a76-fd57-46a9-83fb-6420cd3d8030" providerId="AD" clId="Web-{57CCD498-2CD1-26D4-9BC3-EA7A2DDF8F8E}" dt="2022-08-31T19:08:32.465" v="17" actId="20577"/>
      <pc:docMkLst>
        <pc:docMk/>
      </pc:docMkLst>
      <pc:sldChg chg="modSp">
        <pc:chgData name="Zohib Riyaz Sheikh" userId="S::zsheikh1@worldbank.org::ab1c4a76-fd57-46a9-83fb-6420cd3d8030" providerId="AD" clId="Web-{57CCD498-2CD1-26D4-9BC3-EA7A2DDF8F8E}" dt="2022-08-31T19:08:32.465" v="17" actId="20577"/>
        <pc:sldMkLst>
          <pc:docMk/>
          <pc:sldMk cId="0" sldId="257"/>
        </pc:sldMkLst>
        <pc:spChg chg="mod">
          <ac:chgData name="Zohib Riyaz Sheikh" userId="S::zsheikh1@worldbank.org::ab1c4a76-fd57-46a9-83fb-6420cd3d8030" providerId="AD" clId="Web-{57CCD498-2CD1-26D4-9BC3-EA7A2DDF8F8E}" dt="2022-08-31T19:08:32.465" v="17" actId="20577"/>
          <ac:spMkLst>
            <pc:docMk/>
            <pc:sldMk cId="0" sldId="257"/>
            <ac:spMk id="9" creationId="{00000000-0000-0000-0000-000000000000}"/>
          </ac:spMkLst>
        </pc:spChg>
      </pc:sldChg>
    </pc:docChg>
  </pc:docChgLst>
  <pc:docChgLst>
    <pc:chgData name="Zohib Riyaz Sheikh" userId="S::zsheikh1@worldbank.org::ab1c4a76-fd57-46a9-83fb-6420cd3d8030" providerId="AD" clId="Web-{439D24F7-3995-1831-9E47-EE169FB34EB7}"/>
    <pc:docChg chg="modSld">
      <pc:chgData name="Zohib Riyaz Sheikh" userId="S::zsheikh1@worldbank.org::ab1c4a76-fd57-46a9-83fb-6420cd3d8030" providerId="AD" clId="Web-{439D24F7-3995-1831-9E47-EE169FB34EB7}" dt="2022-10-28T20:53:18.110" v="5" actId="14100"/>
      <pc:docMkLst>
        <pc:docMk/>
      </pc:docMkLst>
      <pc:sldChg chg="addSp delSp modSp">
        <pc:chgData name="Zohib Riyaz Sheikh" userId="S::zsheikh1@worldbank.org::ab1c4a76-fd57-46a9-83fb-6420cd3d8030" providerId="AD" clId="Web-{439D24F7-3995-1831-9E47-EE169FB34EB7}" dt="2022-10-28T20:53:18.110" v="5" actId="14100"/>
        <pc:sldMkLst>
          <pc:docMk/>
          <pc:sldMk cId="4070169129" sldId="278"/>
        </pc:sldMkLst>
        <pc:picChg chg="add mod">
          <ac:chgData name="Zohib Riyaz Sheikh" userId="S::zsheikh1@worldbank.org::ab1c4a76-fd57-46a9-83fb-6420cd3d8030" providerId="AD" clId="Web-{439D24F7-3995-1831-9E47-EE169FB34EB7}" dt="2022-10-28T20:53:18.110" v="5" actId="14100"/>
          <ac:picMkLst>
            <pc:docMk/>
            <pc:sldMk cId="4070169129" sldId="278"/>
            <ac:picMk id="2" creationId="{F29A9DF5-9954-D95A-7274-AE1889601D36}"/>
          </ac:picMkLst>
        </pc:picChg>
        <pc:picChg chg="del">
          <ac:chgData name="Zohib Riyaz Sheikh" userId="S::zsheikh1@worldbank.org::ab1c4a76-fd57-46a9-83fb-6420cd3d8030" providerId="AD" clId="Web-{439D24F7-3995-1831-9E47-EE169FB34EB7}" dt="2022-10-28T20:52:49.281" v="0"/>
          <ac:picMkLst>
            <pc:docMk/>
            <pc:sldMk cId="4070169129" sldId="278"/>
            <ac:picMk id="3" creationId="{F8F4D79F-9CE1-0E04-EBEF-61A511983123}"/>
          </ac:picMkLst>
        </pc:picChg>
      </pc:sldChg>
    </pc:docChg>
  </pc:docChgLst>
  <pc:docChgLst>
    <pc:chgData name="Zachary Stuart Newton" userId="S::znewton@worldbankgroup.org::d0f3aeed-5465-45cf-9a19-e069253ef6b7" providerId="AD" clId="Web-{94054A4E-2109-4ECE-8B64-E6D0ABA04201}"/>
    <pc:docChg chg="mod modSld">
      <pc:chgData name="Zachary Stuart Newton" userId="S::znewton@worldbankgroup.org::d0f3aeed-5465-45cf-9a19-e069253ef6b7" providerId="AD" clId="Web-{94054A4E-2109-4ECE-8B64-E6D0ABA04201}" dt="2022-09-14T23:51:18.941" v="3"/>
      <pc:docMkLst>
        <pc:docMk/>
      </pc:docMkLst>
      <pc:sldChg chg="addSp delSp modSp addCm">
        <pc:chgData name="Zachary Stuart Newton" userId="S::znewton@worldbankgroup.org::d0f3aeed-5465-45cf-9a19-e069253ef6b7" providerId="AD" clId="Web-{94054A4E-2109-4ECE-8B64-E6D0ABA04201}" dt="2022-09-14T23:51:18.941" v="3"/>
        <pc:sldMkLst>
          <pc:docMk/>
          <pc:sldMk cId="3087505753" sldId="269"/>
        </pc:sldMkLst>
        <pc:picChg chg="add del mod">
          <ac:chgData name="Zachary Stuart Newton" userId="S::znewton@worldbankgroup.org::d0f3aeed-5465-45cf-9a19-e069253ef6b7" providerId="AD" clId="Web-{94054A4E-2109-4ECE-8B64-E6D0ABA04201}" dt="2022-09-14T23:50:26.174" v="1"/>
          <ac:picMkLst>
            <pc:docMk/>
            <pc:sldMk cId="3087505753" sldId="269"/>
            <ac:picMk id="2" creationId="{73F12F83-A49C-5B81-CBC3-44A1A7BA65FA}"/>
          </ac:picMkLst>
        </pc:picChg>
      </pc:sldChg>
    </pc:docChg>
  </pc:docChgLst>
  <pc:docChgLst>
    <pc:chgData name="Zohib Riyaz Sheikh" userId="S::zsheikh1@worldbank.org::ab1c4a76-fd57-46a9-83fb-6420cd3d8030" providerId="AD" clId="Web-{C94E5ABB-4EAD-7C94-4A6B-86432862372B}"/>
    <pc:docChg chg="modSld">
      <pc:chgData name="Zohib Riyaz Sheikh" userId="S::zsheikh1@worldbank.org::ab1c4a76-fd57-46a9-83fb-6420cd3d8030" providerId="AD" clId="Web-{C94E5ABB-4EAD-7C94-4A6B-86432862372B}" dt="2023-02-13T22:23:17.602" v="0" actId="20577"/>
      <pc:docMkLst>
        <pc:docMk/>
      </pc:docMkLst>
      <pc:sldChg chg="modSp">
        <pc:chgData name="Zohib Riyaz Sheikh" userId="S::zsheikh1@worldbank.org::ab1c4a76-fd57-46a9-83fb-6420cd3d8030" providerId="AD" clId="Web-{C94E5ABB-4EAD-7C94-4A6B-86432862372B}" dt="2023-02-13T22:23:17.602" v="0" actId="20577"/>
        <pc:sldMkLst>
          <pc:docMk/>
          <pc:sldMk cId="2638156685" sldId="280"/>
        </pc:sldMkLst>
        <pc:spChg chg="mod">
          <ac:chgData name="Zohib Riyaz Sheikh" userId="S::zsheikh1@worldbank.org::ab1c4a76-fd57-46a9-83fb-6420cd3d8030" providerId="AD" clId="Web-{C94E5ABB-4EAD-7C94-4A6B-86432862372B}" dt="2023-02-13T22:23:17.602" v="0" actId="20577"/>
          <ac:spMkLst>
            <pc:docMk/>
            <pc:sldMk cId="2638156685" sldId="280"/>
            <ac:spMk id="3" creationId="{18398EFF-CAB6-4C22-936C-4FE85A548B38}"/>
          </ac:spMkLst>
        </pc:spChg>
      </pc:sldChg>
    </pc:docChg>
  </pc:docChgLst>
  <pc:docChgLst>
    <pc:chgData name="Zohib Riyaz Sheikh" userId="S::zsheikh1@worldbank.org::ab1c4a76-fd57-46a9-83fb-6420cd3d8030" providerId="AD" clId="Web-{D8C425A0-3D08-EEFF-F7EA-B07D0F790A5C}"/>
    <pc:docChg chg="modSld">
      <pc:chgData name="Zohib Riyaz Sheikh" userId="S::zsheikh1@worldbank.org::ab1c4a76-fd57-46a9-83fb-6420cd3d8030" providerId="AD" clId="Web-{D8C425A0-3D08-EEFF-F7EA-B07D0F790A5C}" dt="2022-10-31T18:12:11.335" v="3" actId="20577"/>
      <pc:docMkLst>
        <pc:docMk/>
      </pc:docMkLst>
      <pc:sldChg chg="modSp">
        <pc:chgData name="Zohib Riyaz Sheikh" userId="S::zsheikh1@worldbank.org::ab1c4a76-fd57-46a9-83fb-6420cd3d8030" providerId="AD" clId="Web-{D8C425A0-3D08-EEFF-F7EA-B07D0F790A5C}" dt="2022-10-31T18:12:01.429" v="1" actId="20577"/>
        <pc:sldMkLst>
          <pc:docMk/>
          <pc:sldMk cId="4235165371" sldId="270"/>
        </pc:sldMkLst>
        <pc:spChg chg="mod">
          <ac:chgData name="Zohib Riyaz Sheikh" userId="S::zsheikh1@worldbank.org::ab1c4a76-fd57-46a9-83fb-6420cd3d8030" providerId="AD" clId="Web-{D8C425A0-3D08-EEFF-F7EA-B07D0F790A5C}" dt="2022-10-31T18:12:01.429" v="1" actId="20577"/>
          <ac:spMkLst>
            <pc:docMk/>
            <pc:sldMk cId="4235165371" sldId="270"/>
            <ac:spMk id="76" creationId="{2DBA5C63-F2A2-4D56-98BB-CE7EEEF16DAF}"/>
          </ac:spMkLst>
        </pc:spChg>
      </pc:sldChg>
      <pc:sldChg chg="modSp">
        <pc:chgData name="Zohib Riyaz Sheikh" userId="S::zsheikh1@worldbank.org::ab1c4a76-fd57-46a9-83fb-6420cd3d8030" providerId="AD" clId="Web-{D8C425A0-3D08-EEFF-F7EA-B07D0F790A5C}" dt="2022-10-31T18:12:11.335" v="3" actId="20577"/>
        <pc:sldMkLst>
          <pc:docMk/>
          <pc:sldMk cId="2638156685" sldId="280"/>
        </pc:sldMkLst>
        <pc:spChg chg="mod">
          <ac:chgData name="Zohib Riyaz Sheikh" userId="S::zsheikh1@worldbank.org::ab1c4a76-fd57-46a9-83fb-6420cd3d8030" providerId="AD" clId="Web-{D8C425A0-3D08-EEFF-F7EA-B07D0F790A5C}" dt="2022-10-31T18:12:11.335" v="3" actId="20577"/>
          <ac:spMkLst>
            <pc:docMk/>
            <pc:sldMk cId="2638156685" sldId="280"/>
            <ac:spMk id="3" creationId="{18398EFF-CAB6-4C22-936C-4FE85A548B38}"/>
          </ac:spMkLst>
        </pc:spChg>
      </pc:sldChg>
    </pc:docChg>
  </pc:docChgLst>
  <pc:docChgLst>
    <pc:chgData name="Zohib Riyaz Sheikh" userId="S::zsheikh1@worldbank.org::ab1c4a76-fd57-46a9-83fb-6420cd3d8030" providerId="AD" clId="Web-{E3BD309D-638B-1194-415C-93C4AED6579C}"/>
    <pc:docChg chg="addSld delSld sldOrd">
      <pc:chgData name="Zohib Riyaz Sheikh" userId="S::zsheikh1@worldbank.org::ab1c4a76-fd57-46a9-83fb-6420cd3d8030" providerId="AD" clId="Web-{E3BD309D-638B-1194-415C-93C4AED6579C}" dt="2022-11-22T01:53:43.540" v="16"/>
      <pc:docMkLst>
        <pc:docMk/>
      </pc:docMkLst>
      <pc:sldChg chg="del">
        <pc:chgData name="Zohib Riyaz Sheikh" userId="S::zsheikh1@worldbank.org::ab1c4a76-fd57-46a9-83fb-6420cd3d8030" providerId="AD" clId="Web-{E3BD309D-638B-1194-415C-93C4AED6579C}" dt="2022-11-22T01:53:16.164" v="2"/>
        <pc:sldMkLst>
          <pc:docMk/>
          <pc:sldMk cId="1937341410" sldId="265"/>
        </pc:sldMkLst>
      </pc:sldChg>
      <pc:sldChg chg="del">
        <pc:chgData name="Zohib Riyaz Sheikh" userId="S::zsheikh1@worldbank.org::ab1c4a76-fd57-46a9-83fb-6420cd3d8030" providerId="AD" clId="Web-{E3BD309D-638B-1194-415C-93C4AED6579C}" dt="2022-11-22T01:53:18.507" v="3"/>
        <pc:sldMkLst>
          <pc:docMk/>
          <pc:sldMk cId="3087505753" sldId="269"/>
        </pc:sldMkLst>
      </pc:sldChg>
      <pc:sldChg chg="del">
        <pc:chgData name="Zohib Riyaz Sheikh" userId="S::zsheikh1@worldbank.org::ab1c4a76-fd57-46a9-83fb-6420cd3d8030" providerId="AD" clId="Web-{E3BD309D-638B-1194-415C-93C4AED6579C}" dt="2022-11-22T01:52:36.427" v="1"/>
        <pc:sldMkLst>
          <pc:docMk/>
          <pc:sldMk cId="2548148412" sldId="277"/>
        </pc:sldMkLst>
      </pc:sldChg>
      <pc:sldChg chg="ord">
        <pc:chgData name="Zohib Riyaz Sheikh" userId="S::zsheikh1@worldbank.org::ab1c4a76-fd57-46a9-83fb-6420cd3d8030" providerId="AD" clId="Web-{E3BD309D-638B-1194-415C-93C4AED6579C}" dt="2022-11-22T01:53:43.540" v="16"/>
        <pc:sldMkLst>
          <pc:docMk/>
          <pc:sldMk cId="2638156685" sldId="280"/>
        </pc:sldMkLst>
      </pc:sldChg>
      <pc:sldChg chg="add">
        <pc:chgData name="Zohib Riyaz Sheikh" userId="S::zsheikh1@worldbank.org::ab1c4a76-fd57-46a9-83fb-6420cd3d8030" providerId="AD" clId="Web-{E3BD309D-638B-1194-415C-93C4AED6579C}" dt="2022-11-22T01:52:30.161" v="0"/>
        <pc:sldMkLst>
          <pc:docMk/>
          <pc:sldMk cId="4189030834" sldId="283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3.727" v="4"/>
        <pc:sldMkLst>
          <pc:docMk/>
          <pc:sldMk cId="826766002" sldId="284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4.258" v="5"/>
        <pc:sldMkLst>
          <pc:docMk/>
          <pc:sldMk cId="515513097" sldId="285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4.836" v="6"/>
        <pc:sldMkLst>
          <pc:docMk/>
          <pc:sldMk cId="1974064520" sldId="286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5.383" v="7"/>
        <pc:sldMkLst>
          <pc:docMk/>
          <pc:sldMk cId="4268603241" sldId="287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5.945" v="8"/>
        <pc:sldMkLst>
          <pc:docMk/>
          <pc:sldMk cId="343469427" sldId="288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6.524" v="9"/>
        <pc:sldMkLst>
          <pc:docMk/>
          <pc:sldMk cId="1557204600" sldId="289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7.086" v="10"/>
        <pc:sldMkLst>
          <pc:docMk/>
          <pc:sldMk cId="2461799133" sldId="290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7.633" v="11"/>
        <pc:sldMkLst>
          <pc:docMk/>
          <pc:sldMk cId="189871940" sldId="291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8.196" v="12"/>
        <pc:sldMkLst>
          <pc:docMk/>
          <pc:sldMk cId="1060588399" sldId="292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8.711" v="13"/>
        <pc:sldMkLst>
          <pc:docMk/>
          <pc:sldMk cId="2105677656" sldId="293"/>
        </pc:sldMkLst>
      </pc:sldChg>
    </pc:docChg>
  </pc:docChgLst>
  <pc:docChgLst>
    <pc:chgData name="Zohib Riyaz Sheikh" userId="ab1c4a76-fd57-46a9-83fb-6420cd3d8030" providerId="ADAL" clId="{1DC61BE1-9D32-4CDB-885D-DB56C989411D}"/>
    <pc:docChg chg="undo custSel delSld modSld">
      <pc:chgData name="Zohib Riyaz Sheikh" userId="ab1c4a76-fd57-46a9-83fb-6420cd3d8030" providerId="ADAL" clId="{1DC61BE1-9D32-4CDB-885D-DB56C989411D}" dt="2022-11-22T01:48:19.730" v="220" actId="478"/>
      <pc:docMkLst>
        <pc:docMk/>
      </pc:docMkLst>
      <pc:sldChg chg="delSp modSp mod">
        <pc:chgData name="Zohib Riyaz Sheikh" userId="ab1c4a76-fd57-46a9-83fb-6420cd3d8030" providerId="ADAL" clId="{1DC61BE1-9D32-4CDB-885D-DB56C989411D}" dt="2022-11-22T01:48:19.730" v="220" actId="478"/>
        <pc:sldMkLst>
          <pc:docMk/>
          <pc:sldMk cId="0" sldId="258"/>
        </pc:sldMkLst>
        <pc:spChg chg="mod">
          <ac:chgData name="Zohib Riyaz Sheikh" userId="ab1c4a76-fd57-46a9-83fb-6420cd3d8030" providerId="ADAL" clId="{1DC61BE1-9D32-4CDB-885D-DB56C989411D}" dt="2022-11-22T01:48:06.854" v="219" actId="20577"/>
          <ac:spMkLst>
            <pc:docMk/>
            <pc:sldMk cId="0" sldId="258"/>
            <ac:spMk id="12" creationId="{00000000-0000-0000-0000-000000000000}"/>
          </ac:spMkLst>
        </pc:spChg>
        <pc:spChg chg="del">
          <ac:chgData name="Zohib Riyaz Sheikh" userId="ab1c4a76-fd57-46a9-83fb-6420cd3d8030" providerId="ADAL" clId="{1DC61BE1-9D32-4CDB-885D-DB56C989411D}" dt="2022-11-22T01:48:19.730" v="220" actId="478"/>
          <ac:spMkLst>
            <pc:docMk/>
            <pc:sldMk cId="0" sldId="258"/>
            <ac:spMk id="13" creationId="{00000000-0000-0000-0000-000000000000}"/>
          </ac:spMkLst>
        </pc:spChg>
        <pc:spChg chg="del">
          <ac:chgData name="Zohib Riyaz Sheikh" userId="ab1c4a76-fd57-46a9-83fb-6420cd3d8030" providerId="ADAL" clId="{1DC61BE1-9D32-4CDB-885D-DB56C989411D}" dt="2022-11-22T01:48:19.730" v="220" actId="478"/>
          <ac:spMkLst>
            <pc:docMk/>
            <pc:sldMk cId="0" sldId="258"/>
            <ac:spMk id="22" creationId="{00000000-0000-0000-0000-000000000000}"/>
          </ac:spMkLst>
        </pc:spChg>
        <pc:spChg chg="del">
          <ac:chgData name="Zohib Riyaz Sheikh" userId="ab1c4a76-fd57-46a9-83fb-6420cd3d8030" providerId="ADAL" clId="{1DC61BE1-9D32-4CDB-885D-DB56C989411D}" dt="2022-11-22T01:48:19.730" v="220" actId="478"/>
          <ac:spMkLst>
            <pc:docMk/>
            <pc:sldMk cId="0" sldId="258"/>
            <ac:spMk id="23" creationId="{D94F1270-A500-47D7-BF30-4920A67AAA10}"/>
          </ac:spMkLst>
        </pc:spChg>
        <pc:spChg chg="del">
          <ac:chgData name="Zohib Riyaz Sheikh" userId="ab1c4a76-fd57-46a9-83fb-6420cd3d8030" providerId="ADAL" clId="{1DC61BE1-9D32-4CDB-885D-DB56C989411D}" dt="2022-11-22T01:48:19.730" v="220" actId="478"/>
          <ac:spMkLst>
            <pc:docMk/>
            <pc:sldMk cId="0" sldId="258"/>
            <ac:spMk id="24" creationId="{83D0F3FB-870B-48A9-B433-08D8442A56D3}"/>
          </ac:spMkLst>
        </pc:spChg>
      </pc:sldChg>
      <pc:sldChg chg="modSp mod">
        <pc:chgData name="Zohib Riyaz Sheikh" userId="ab1c4a76-fd57-46a9-83fb-6420cd3d8030" providerId="ADAL" clId="{1DC61BE1-9D32-4CDB-885D-DB56C989411D}" dt="2022-11-22T01:47:35.332" v="194" actId="20577"/>
        <pc:sldMkLst>
          <pc:docMk/>
          <pc:sldMk cId="1937341410" sldId="265"/>
        </pc:sldMkLst>
        <pc:spChg chg="mod">
          <ac:chgData name="Zohib Riyaz Sheikh" userId="ab1c4a76-fd57-46a9-83fb-6420cd3d8030" providerId="ADAL" clId="{1DC61BE1-9D32-4CDB-885D-DB56C989411D}" dt="2022-11-22T01:47:35.332" v="194" actId="20577"/>
          <ac:spMkLst>
            <pc:docMk/>
            <pc:sldMk cId="1937341410" sldId="265"/>
            <ac:spMk id="17" creationId="{0FE868B9-EE8F-4922-8361-EBBFF788C61C}"/>
          </ac:spMkLst>
        </pc:spChg>
      </pc:sldChg>
      <pc:sldChg chg="del">
        <pc:chgData name="Zohib Riyaz Sheikh" userId="ab1c4a76-fd57-46a9-83fb-6420cd3d8030" providerId="ADAL" clId="{1DC61BE1-9D32-4CDB-885D-DB56C989411D}" dt="2022-11-22T01:44:21.190" v="0" actId="47"/>
        <pc:sldMkLst>
          <pc:docMk/>
          <pc:sldMk cId="4235165371" sldId="270"/>
        </pc:sldMkLst>
      </pc:sldChg>
      <pc:sldChg chg="del">
        <pc:chgData name="Zohib Riyaz Sheikh" userId="ab1c4a76-fd57-46a9-83fb-6420cd3d8030" providerId="ADAL" clId="{1DC61BE1-9D32-4CDB-885D-DB56C989411D}" dt="2022-11-22T01:47:08.425" v="181" actId="47"/>
        <pc:sldMkLst>
          <pc:docMk/>
          <pc:sldMk cId="3115420617" sldId="271"/>
        </pc:sldMkLst>
      </pc:sldChg>
      <pc:sldChg chg="del">
        <pc:chgData name="Zohib Riyaz Sheikh" userId="ab1c4a76-fd57-46a9-83fb-6420cd3d8030" providerId="ADAL" clId="{1DC61BE1-9D32-4CDB-885D-DB56C989411D}" dt="2022-11-22T01:47:09.922" v="182" actId="47"/>
        <pc:sldMkLst>
          <pc:docMk/>
          <pc:sldMk cId="3284415622" sldId="275"/>
        </pc:sldMkLst>
      </pc:sldChg>
      <pc:sldChg chg="modSp mod">
        <pc:chgData name="Zohib Riyaz Sheikh" userId="ab1c4a76-fd57-46a9-83fb-6420cd3d8030" providerId="ADAL" clId="{1DC61BE1-9D32-4CDB-885D-DB56C989411D}" dt="2022-11-22T01:46:59.336" v="180" actId="20577"/>
        <pc:sldMkLst>
          <pc:docMk/>
          <pc:sldMk cId="2638156685" sldId="280"/>
        </pc:sldMkLst>
        <pc:spChg chg="mod">
          <ac:chgData name="Zohib Riyaz Sheikh" userId="ab1c4a76-fd57-46a9-83fb-6420cd3d8030" providerId="ADAL" clId="{1DC61BE1-9D32-4CDB-885D-DB56C989411D}" dt="2022-11-22T01:44:40.653" v="19" actId="20577"/>
          <ac:spMkLst>
            <pc:docMk/>
            <pc:sldMk cId="2638156685" sldId="280"/>
            <ac:spMk id="2" creationId="{8921E5CB-AC80-4B24-A34F-93251B24A63B}"/>
          </ac:spMkLst>
        </pc:spChg>
        <pc:spChg chg="mod">
          <ac:chgData name="Zohib Riyaz Sheikh" userId="ab1c4a76-fd57-46a9-83fb-6420cd3d8030" providerId="ADAL" clId="{1DC61BE1-9D32-4CDB-885D-DB56C989411D}" dt="2022-11-22T01:46:59.336" v="180" actId="20577"/>
          <ac:spMkLst>
            <pc:docMk/>
            <pc:sldMk cId="2638156685" sldId="280"/>
            <ac:spMk id="3" creationId="{18398EFF-CAB6-4C22-936C-4FE85A548B38}"/>
          </ac:spMkLst>
        </pc:spChg>
      </pc:sldChg>
    </pc:docChg>
  </pc:docChgLst>
  <pc:docChgLst>
    <pc:chgData name="Zohib Riyaz Sheikh" userId="S::zsheikh1@worldbank.org::ab1c4a76-fd57-46a9-83fb-6420cd3d8030" providerId="AD" clId="Web-{015EC8C6-2769-94C0-E8C4-CA9F91CFBA18}"/>
    <pc:docChg chg="modSld">
      <pc:chgData name="Zohib Riyaz Sheikh" userId="S::zsheikh1@worldbank.org::ab1c4a76-fd57-46a9-83fb-6420cd3d8030" providerId="AD" clId="Web-{015EC8C6-2769-94C0-E8C4-CA9F91CFBA18}" dt="2022-08-31T14:42:22.880" v="73" actId="14100"/>
      <pc:docMkLst>
        <pc:docMk/>
      </pc:docMkLst>
      <pc:sldChg chg="modSp">
        <pc:chgData name="Zohib Riyaz Sheikh" userId="S::zsheikh1@worldbank.org::ab1c4a76-fd57-46a9-83fb-6420cd3d8030" providerId="AD" clId="Web-{015EC8C6-2769-94C0-E8C4-CA9F91CFBA18}" dt="2022-08-31T14:41:47.692" v="69"/>
        <pc:sldMkLst>
          <pc:docMk/>
          <pc:sldMk cId="0" sldId="259"/>
        </pc:sldMkLst>
        <pc:spChg chg="mod">
          <ac:chgData name="Zohib Riyaz Sheikh" userId="S::zsheikh1@worldbank.org::ab1c4a76-fd57-46a9-83fb-6420cd3d8030" providerId="AD" clId="Web-{015EC8C6-2769-94C0-E8C4-CA9F91CFBA18}" dt="2022-08-31T14:41:47.660" v="68"/>
          <ac:spMkLst>
            <pc:docMk/>
            <pc:sldMk cId="0" sldId="259"/>
            <ac:spMk id="39" creationId="{3EF766EF-5096-40DF-81DF-DB364436E6EE}"/>
          </ac:spMkLst>
        </pc:spChg>
        <pc:spChg chg="mod">
          <ac:chgData name="Zohib Riyaz Sheikh" userId="S::zsheikh1@worldbank.org::ab1c4a76-fd57-46a9-83fb-6420cd3d8030" providerId="AD" clId="Web-{015EC8C6-2769-94C0-E8C4-CA9F91CFBA18}" dt="2022-08-31T14:41:47.692" v="69"/>
          <ac:spMkLst>
            <pc:docMk/>
            <pc:sldMk cId="0" sldId="259"/>
            <ac:spMk id="40" creationId="{947EDA97-0799-4C48-A3DD-D4A2459D5CAC}"/>
          </ac:spMkLst>
        </pc:spChg>
      </pc:sldChg>
      <pc:sldChg chg="addSp delSp modSp">
        <pc:chgData name="Zohib Riyaz Sheikh" userId="S::zsheikh1@worldbank.org::ab1c4a76-fd57-46a9-83fb-6420cd3d8030" providerId="AD" clId="Web-{015EC8C6-2769-94C0-E8C4-CA9F91CFBA18}" dt="2022-08-31T14:41:26.175" v="67" actId="1076"/>
        <pc:sldMkLst>
          <pc:docMk/>
          <pc:sldMk cId="1282648303" sldId="266"/>
        </pc:sldMkLst>
        <pc:spChg chg="add mod">
          <ac:chgData name="Zohib Riyaz Sheikh" userId="S::zsheikh1@worldbank.org::ab1c4a76-fd57-46a9-83fb-6420cd3d8030" providerId="AD" clId="Web-{015EC8C6-2769-94C0-E8C4-CA9F91CFBA18}" dt="2022-08-31T14:41:26.144" v="64" actId="1076"/>
          <ac:spMkLst>
            <pc:docMk/>
            <pc:sldMk cId="1282648303" sldId="266"/>
            <ac:spMk id="2" creationId="{7E4E8F75-00E4-400A-74C6-777183C3B60C}"/>
          </ac:spMkLst>
        </pc:spChg>
        <pc:spChg chg="add del">
          <ac:chgData name="Zohib Riyaz Sheikh" userId="S::zsheikh1@worldbank.org::ab1c4a76-fd57-46a9-83fb-6420cd3d8030" providerId="AD" clId="Web-{015EC8C6-2769-94C0-E8C4-CA9F91CFBA18}" dt="2022-08-31T14:38:38.673" v="18"/>
          <ac:spMkLst>
            <pc:docMk/>
            <pc:sldMk cId="1282648303" sldId="266"/>
            <ac:spMk id="3" creationId="{6EC5C995-8FB6-659A-35D0-5272E0E82107}"/>
          </ac:spMkLst>
        </pc:spChg>
        <pc:spChg chg="add mod">
          <ac:chgData name="Zohib Riyaz Sheikh" userId="S::zsheikh1@worldbank.org::ab1c4a76-fd57-46a9-83fb-6420cd3d8030" providerId="AD" clId="Web-{015EC8C6-2769-94C0-E8C4-CA9F91CFBA18}" dt="2022-08-31T14:41:26.160" v="65" actId="1076"/>
          <ac:spMkLst>
            <pc:docMk/>
            <pc:sldMk cId="1282648303" sldId="266"/>
            <ac:spMk id="4" creationId="{5B4C0B6E-66B1-F1EE-26B7-63CBB0BC3DDC}"/>
          </ac:spMkLst>
        </pc:spChg>
        <pc:spChg chg="add mod">
          <ac:chgData name="Zohib Riyaz Sheikh" userId="S::zsheikh1@worldbank.org::ab1c4a76-fd57-46a9-83fb-6420cd3d8030" providerId="AD" clId="Web-{015EC8C6-2769-94C0-E8C4-CA9F91CFBA18}" dt="2022-08-31T14:41:26.160" v="66" actId="1076"/>
          <ac:spMkLst>
            <pc:docMk/>
            <pc:sldMk cId="1282648303" sldId="266"/>
            <ac:spMk id="5" creationId="{196E2959-7A05-6B68-B07E-9C7D24575B3A}"/>
          </ac:spMkLst>
        </pc:spChg>
        <pc:spChg chg="mod">
          <ac:chgData name="Zohib Riyaz Sheikh" userId="S::zsheikh1@worldbank.org::ab1c4a76-fd57-46a9-83fb-6420cd3d8030" providerId="AD" clId="Web-{015EC8C6-2769-94C0-E8C4-CA9F91CFBA18}" dt="2022-08-31T14:39:55.391" v="36" actId="20577"/>
          <ac:spMkLst>
            <pc:docMk/>
            <pc:sldMk cId="1282648303" sldId="266"/>
            <ac:spMk id="8" creationId="{00000000-0000-0000-0000-000000000000}"/>
          </ac:spMkLst>
        </pc:spChg>
        <pc:spChg chg="add mod">
          <ac:chgData name="Zohib Riyaz Sheikh" userId="S::zsheikh1@worldbank.org::ab1c4a76-fd57-46a9-83fb-6420cd3d8030" providerId="AD" clId="Web-{015EC8C6-2769-94C0-E8C4-CA9F91CFBA18}" dt="2022-08-31T14:41:26.175" v="67" actId="1076"/>
          <ac:spMkLst>
            <pc:docMk/>
            <pc:sldMk cId="1282648303" sldId="266"/>
            <ac:spMk id="9" creationId="{5AEB8A56-4F4C-7A7D-0E76-DEFC8F566703}"/>
          </ac:spMkLst>
        </pc:spChg>
      </pc:sldChg>
      <pc:sldChg chg="addSp delSp modSp">
        <pc:chgData name="Zohib Riyaz Sheikh" userId="S::zsheikh1@worldbank.org::ab1c4a76-fd57-46a9-83fb-6420cd3d8030" providerId="AD" clId="Web-{015EC8C6-2769-94C0-E8C4-CA9F91CFBA18}" dt="2022-08-30T21:47:34.652" v="6" actId="1076"/>
        <pc:sldMkLst>
          <pc:docMk/>
          <pc:sldMk cId="3113097442" sldId="267"/>
        </pc:sldMkLst>
        <pc:picChg chg="add mod">
          <ac:chgData name="Zohib Riyaz Sheikh" userId="S::zsheikh1@worldbank.org::ab1c4a76-fd57-46a9-83fb-6420cd3d8030" providerId="AD" clId="Web-{015EC8C6-2769-94C0-E8C4-CA9F91CFBA18}" dt="2022-08-30T21:47:34.652" v="6" actId="1076"/>
          <ac:picMkLst>
            <pc:docMk/>
            <pc:sldMk cId="3113097442" sldId="267"/>
            <ac:picMk id="2" creationId="{376E4042-0A9C-B7A6-1DA5-8A248B9E10BF}"/>
          </ac:picMkLst>
        </pc:picChg>
        <pc:picChg chg="del">
          <ac:chgData name="Zohib Riyaz Sheikh" userId="S::zsheikh1@worldbank.org::ab1c4a76-fd57-46a9-83fb-6420cd3d8030" providerId="AD" clId="Web-{015EC8C6-2769-94C0-E8C4-CA9F91CFBA18}" dt="2022-08-30T21:47:14.245" v="0"/>
          <ac:picMkLst>
            <pc:docMk/>
            <pc:sldMk cId="3113097442" sldId="267"/>
            <ac:picMk id="5" creationId="{33BC6143-7429-4E6D-972E-3A8AAFEB9129}"/>
          </ac:picMkLst>
        </pc:picChg>
      </pc:sldChg>
      <pc:sldChg chg="modSp">
        <pc:chgData name="Zohib Riyaz Sheikh" userId="S::zsheikh1@worldbank.org::ab1c4a76-fd57-46a9-83fb-6420cd3d8030" providerId="AD" clId="Web-{015EC8C6-2769-94C0-E8C4-CA9F91CFBA18}" dt="2022-08-31T14:42:22.880" v="73" actId="14100"/>
        <pc:sldMkLst>
          <pc:docMk/>
          <pc:sldMk cId="4235165371" sldId="270"/>
        </pc:sldMkLst>
        <pc:spChg chg="mod">
          <ac:chgData name="Zohib Riyaz Sheikh" userId="S::zsheikh1@worldbank.org::ab1c4a76-fd57-46a9-83fb-6420cd3d8030" providerId="AD" clId="Web-{015EC8C6-2769-94C0-E8C4-CA9F91CFBA18}" dt="2022-08-31T14:42:22.880" v="73" actId="14100"/>
          <ac:spMkLst>
            <pc:docMk/>
            <pc:sldMk cId="4235165371" sldId="270"/>
            <ac:spMk id="74" creationId="{1C54349B-8ED7-40C3-A033-F82F0AFA8AA5}"/>
          </ac:spMkLst>
        </pc:spChg>
        <pc:grpChg chg="mod">
          <ac:chgData name="Zohib Riyaz Sheikh" userId="S::zsheikh1@worldbank.org::ab1c4a76-fd57-46a9-83fb-6420cd3d8030" providerId="AD" clId="Web-{015EC8C6-2769-94C0-E8C4-CA9F91CFBA18}" dt="2022-08-31T14:42:04.302" v="71" actId="14100"/>
          <ac:grpSpMkLst>
            <pc:docMk/>
            <pc:sldMk cId="4235165371" sldId="270"/>
            <ac:grpSpMk id="32" creationId="{00000000-0000-0000-0000-000000000000}"/>
          </ac:grpSpMkLst>
        </pc:grpChg>
      </pc:sldChg>
    </pc:docChg>
  </pc:docChgLst>
  <pc:docChgLst>
    <pc:chgData name="Mitali Kumar Mathur" userId="d932340c-0d92-41eb-9d69-1ed372b0aecb" providerId="ADAL" clId="{1ABA8615-C070-4A82-B606-862A24BEB3FF}"/>
    <pc:docChg chg="undo custSel addSld delSld modSld sldOrd">
      <pc:chgData name="Mitali Kumar Mathur" userId="d932340c-0d92-41eb-9d69-1ed372b0aecb" providerId="ADAL" clId="{1ABA8615-C070-4A82-B606-862A24BEB3FF}" dt="2022-09-23T21:20:38.560" v="3299" actId="47"/>
      <pc:docMkLst>
        <pc:docMk/>
      </pc:docMkLst>
      <pc:sldChg chg="modSp del mod">
        <pc:chgData name="Mitali Kumar Mathur" userId="d932340c-0d92-41eb-9d69-1ed372b0aecb" providerId="ADAL" clId="{1ABA8615-C070-4A82-B606-862A24BEB3FF}" dt="2022-09-14T19:17:20.608" v="1132" actId="47"/>
        <pc:sldMkLst>
          <pc:docMk/>
          <pc:sldMk cId="0" sldId="257"/>
        </pc:sldMkLst>
        <pc:spChg chg="mod">
          <ac:chgData name="Mitali Kumar Mathur" userId="d932340c-0d92-41eb-9d69-1ed372b0aecb" providerId="ADAL" clId="{1ABA8615-C070-4A82-B606-862A24BEB3FF}" dt="2022-08-30T21:44:07.817" v="570" actId="1076"/>
          <ac:spMkLst>
            <pc:docMk/>
            <pc:sldMk cId="0" sldId="257"/>
            <ac:spMk id="8" creationId="{00000000-0000-0000-0000-000000000000}"/>
          </ac:spMkLst>
        </pc:spChg>
        <pc:picChg chg="mod">
          <ac:chgData name="Mitali Kumar Mathur" userId="d932340c-0d92-41eb-9d69-1ed372b0aecb" providerId="ADAL" clId="{1ABA8615-C070-4A82-B606-862A24BEB3FF}" dt="2022-08-30T21:42:10.387" v="542" actId="1076"/>
          <ac:picMkLst>
            <pc:docMk/>
            <pc:sldMk cId="0" sldId="257"/>
            <ac:picMk id="19" creationId="{94DB669C-E3C8-41A0-A3A2-45E6A2A4AA0C}"/>
          </ac:picMkLst>
        </pc:picChg>
      </pc:sldChg>
      <pc:sldChg chg="modSp add del mod">
        <pc:chgData name="Mitali Kumar Mathur" userId="d932340c-0d92-41eb-9d69-1ed372b0aecb" providerId="ADAL" clId="{1ABA8615-C070-4A82-B606-862A24BEB3FF}" dt="2022-09-14T22:33:11.385" v="2473" actId="20577"/>
        <pc:sldMkLst>
          <pc:docMk/>
          <pc:sldMk cId="0" sldId="258"/>
        </pc:sldMkLst>
        <pc:spChg chg="mod">
          <ac:chgData name="Mitali Kumar Mathur" userId="d932340c-0d92-41eb-9d69-1ed372b0aecb" providerId="ADAL" clId="{1ABA8615-C070-4A82-B606-862A24BEB3FF}" dt="2022-09-14T22:33:00.806" v="2449"/>
          <ac:spMkLst>
            <pc:docMk/>
            <pc:sldMk cId="0" sldId="258"/>
            <ac:spMk id="8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33:11.385" v="2473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19:09.467" v="2055" actId="20577"/>
          <ac:spMkLst>
            <pc:docMk/>
            <pc:sldMk cId="0" sldId="258"/>
            <ac:spMk id="10" creationId="{00000000-0000-0000-0000-000000000000}"/>
          </ac:spMkLst>
        </pc:spChg>
      </pc:sldChg>
      <pc:sldChg chg="addSp delSp modSp del mod">
        <pc:chgData name="Mitali Kumar Mathur" userId="d932340c-0d92-41eb-9d69-1ed372b0aecb" providerId="ADAL" clId="{1ABA8615-C070-4A82-B606-862A24BEB3FF}" dt="2022-09-14T22:34:16.795" v="2477" actId="47"/>
        <pc:sldMkLst>
          <pc:docMk/>
          <pc:sldMk cId="0" sldId="259"/>
        </pc:sldMkLst>
        <pc:spChg chg="mod">
          <ac:chgData name="Mitali Kumar Mathur" userId="d932340c-0d92-41eb-9d69-1ed372b0aecb" providerId="ADAL" clId="{1ABA8615-C070-4A82-B606-862A24BEB3FF}" dt="2022-09-14T22:33:37.300" v="2476" actId="20577"/>
          <ac:spMkLst>
            <pc:docMk/>
            <pc:sldMk cId="0" sldId="259"/>
            <ac:spMk id="25" creationId="{00000000-0000-0000-0000-000000000000}"/>
          </ac:spMkLst>
        </pc:spChg>
        <pc:spChg chg="mod topLvl">
          <ac:chgData name="Mitali Kumar Mathur" userId="d932340c-0d92-41eb-9d69-1ed372b0aecb" providerId="ADAL" clId="{1ABA8615-C070-4A82-B606-862A24BEB3FF}" dt="2022-09-14T22:33:28.881" v="2475" actId="20577"/>
          <ac:spMkLst>
            <pc:docMk/>
            <pc:sldMk cId="0" sldId="259"/>
            <ac:spMk id="27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8-30T21:40:09.013" v="442" actId="179"/>
          <ac:spMkLst>
            <pc:docMk/>
            <pc:sldMk cId="0" sldId="259"/>
            <ac:spMk id="29" creationId="{00000000-0000-0000-0000-000000000000}"/>
          </ac:spMkLst>
        </pc:spChg>
        <pc:grpChg chg="add del mod">
          <ac:chgData name="Mitali Kumar Mathur" userId="d932340c-0d92-41eb-9d69-1ed372b0aecb" providerId="ADAL" clId="{1ABA8615-C070-4A82-B606-862A24BEB3FF}" dt="2022-08-30T21:38:24.122" v="418" actId="165"/>
          <ac:grpSpMkLst>
            <pc:docMk/>
            <pc:sldMk cId="0" sldId="259"/>
            <ac:grpSpMk id="26" creationId="{00000000-0000-0000-0000-000000000000}"/>
          </ac:grpSpMkLst>
        </pc:grpChg>
      </pc:sldChg>
      <pc:sldChg chg="addSp delSp modSp mod">
        <pc:chgData name="Mitali Kumar Mathur" userId="d932340c-0d92-41eb-9d69-1ed372b0aecb" providerId="ADAL" clId="{1ABA8615-C070-4A82-B606-862A24BEB3FF}" dt="2022-09-14T22:38:39.586" v="2603" actId="403"/>
        <pc:sldMkLst>
          <pc:docMk/>
          <pc:sldMk cId="526682480" sldId="263"/>
        </pc:sldMkLst>
        <pc:spChg chg="add mod">
          <ac:chgData name="Mitali Kumar Mathur" userId="d932340c-0d92-41eb-9d69-1ed372b0aecb" providerId="ADAL" clId="{1ABA8615-C070-4A82-B606-862A24BEB3FF}" dt="2022-09-14T22:38:39.586" v="2603" actId="403"/>
          <ac:spMkLst>
            <pc:docMk/>
            <pc:sldMk cId="526682480" sldId="263"/>
            <ac:spMk id="4" creationId="{B9DE15D6-6E1B-45D4-9A48-235476679160}"/>
          </ac:spMkLst>
        </pc:spChg>
        <pc:spChg chg="add del mod">
          <ac:chgData name="Mitali Kumar Mathur" userId="d932340c-0d92-41eb-9d69-1ed372b0aecb" providerId="ADAL" clId="{1ABA8615-C070-4A82-B606-862A24BEB3FF}" dt="2022-09-07T19:36:39.155" v="956" actId="21"/>
          <ac:spMkLst>
            <pc:docMk/>
            <pc:sldMk cId="526682480" sldId="263"/>
            <ac:spMk id="6" creationId="{72F34CAD-4C0E-4735-A507-E84133D30650}"/>
          </ac:spMkLst>
        </pc:spChg>
        <pc:spChg chg="add mod">
          <ac:chgData name="Mitali Kumar Mathur" userId="d932340c-0d92-41eb-9d69-1ed372b0aecb" providerId="ADAL" clId="{1ABA8615-C070-4A82-B606-862A24BEB3FF}" dt="2022-09-14T22:38:39.586" v="2603" actId="403"/>
          <ac:spMkLst>
            <pc:docMk/>
            <pc:sldMk cId="526682480" sldId="263"/>
            <ac:spMk id="7" creationId="{55FC9E20-B24E-43B7-BC29-E2B66489191A}"/>
          </ac:spMkLst>
        </pc:spChg>
      </pc:sldChg>
      <pc:sldChg chg="addSp delSp modSp mod addCm delCm modNotesTx">
        <pc:chgData name="Mitali Kumar Mathur" userId="d932340c-0d92-41eb-9d69-1ed372b0aecb" providerId="ADAL" clId="{1ABA8615-C070-4A82-B606-862A24BEB3FF}" dt="2022-09-22T15:36:27.929" v="3206" actId="20577"/>
        <pc:sldMkLst>
          <pc:docMk/>
          <pc:sldMk cId="1937341410" sldId="265"/>
        </pc:sldMkLst>
        <pc:spChg chg="mod">
          <ac:chgData name="Mitali Kumar Mathur" userId="d932340c-0d92-41eb-9d69-1ed372b0aecb" providerId="ADAL" clId="{1ABA8615-C070-4A82-B606-862A24BEB3FF}" dt="2022-09-14T22:17:16.236" v="2018" actId="20577"/>
          <ac:spMkLst>
            <pc:docMk/>
            <pc:sldMk cId="1937341410" sldId="265"/>
            <ac:spMk id="12" creationId="{00000000-0000-0000-0000-000000000000}"/>
          </ac:spMkLst>
        </pc:spChg>
        <pc:spChg chg="add del">
          <ac:chgData name="Mitali Kumar Mathur" userId="d932340c-0d92-41eb-9d69-1ed372b0aecb" providerId="ADAL" clId="{1ABA8615-C070-4A82-B606-862A24BEB3FF}" dt="2022-09-14T22:14:29.925" v="1942" actId="22"/>
          <ac:spMkLst>
            <pc:docMk/>
            <pc:sldMk cId="1937341410" sldId="265"/>
            <ac:spMk id="15" creationId="{29768A8B-5EDB-4AEC-A854-1714344C666E}"/>
          </ac:spMkLst>
        </pc:spChg>
        <pc:spChg chg="add mod">
          <ac:chgData name="Mitali Kumar Mathur" userId="d932340c-0d92-41eb-9d69-1ed372b0aecb" providerId="ADAL" clId="{1ABA8615-C070-4A82-B606-862A24BEB3FF}" dt="2022-09-21T19:21:29.737" v="2847" actId="20577"/>
          <ac:spMkLst>
            <pc:docMk/>
            <pc:sldMk cId="1937341410" sldId="265"/>
            <ac:spMk id="17" creationId="{0FE868B9-EE8F-4922-8361-EBBFF788C61C}"/>
          </ac:spMkLst>
        </pc:spChg>
        <pc:grpChg chg="mod">
          <ac:chgData name="Mitali Kumar Mathur" userId="d932340c-0d92-41eb-9d69-1ed372b0aecb" providerId="ADAL" clId="{1ABA8615-C070-4A82-B606-862A24BEB3FF}" dt="2022-09-14T22:15:52.176" v="2011" actId="1076"/>
          <ac:grpSpMkLst>
            <pc:docMk/>
            <pc:sldMk cId="1937341410" sldId="265"/>
            <ac:grpSpMk id="47" creationId="{ACD987B2-5B68-45CB-A22B-1C5FB8BA332B}"/>
          </ac:grpSpMkLst>
        </pc:grpChg>
        <pc:picChg chg="mod">
          <ac:chgData name="Mitali Kumar Mathur" userId="d932340c-0d92-41eb-9d69-1ed372b0aecb" providerId="ADAL" clId="{1ABA8615-C070-4A82-B606-862A24BEB3FF}" dt="2022-09-14T22:15:46.344" v="2010" actId="1076"/>
          <ac:picMkLst>
            <pc:docMk/>
            <pc:sldMk cId="1937341410" sldId="265"/>
            <ac:picMk id="38" creationId="{A80092EE-D643-4D5B-BEEF-FA5E2E6AC9A3}"/>
          </ac:picMkLst>
        </pc:picChg>
      </pc:sldChg>
      <pc:sldChg chg="addSp delSp modSp add del mod delCm">
        <pc:chgData name="Mitali Kumar Mathur" userId="d932340c-0d92-41eb-9d69-1ed372b0aecb" providerId="ADAL" clId="{1ABA8615-C070-4A82-B606-862A24BEB3FF}" dt="2022-09-14T22:29:04.948" v="2322" actId="1076"/>
        <pc:sldMkLst>
          <pc:docMk/>
          <pc:sldMk cId="1282648303" sldId="266"/>
        </pc:sldMkLst>
        <pc:spChg chg="del mod">
          <ac:chgData name="Mitali Kumar Mathur" userId="d932340c-0d92-41eb-9d69-1ed372b0aecb" providerId="ADAL" clId="{1ABA8615-C070-4A82-B606-862A24BEB3FF}" dt="2022-09-14T22:07:00.085" v="1875" actId="21"/>
          <ac:spMkLst>
            <pc:docMk/>
            <pc:sldMk cId="1282648303" sldId="266"/>
            <ac:spMk id="2" creationId="{7E4E8F75-00E4-400A-74C6-777183C3B60C}"/>
          </ac:spMkLst>
        </pc:spChg>
        <pc:spChg chg="del mod">
          <ac:chgData name="Mitali Kumar Mathur" userId="d932340c-0d92-41eb-9d69-1ed372b0aecb" providerId="ADAL" clId="{1ABA8615-C070-4A82-B606-862A24BEB3FF}" dt="2022-09-14T22:07:00.085" v="1875" actId="21"/>
          <ac:spMkLst>
            <pc:docMk/>
            <pc:sldMk cId="1282648303" sldId="266"/>
            <ac:spMk id="4" creationId="{5B4C0B6E-66B1-F1EE-26B7-63CBB0BC3DDC}"/>
          </ac:spMkLst>
        </pc:spChg>
        <pc:spChg chg="del mod">
          <ac:chgData name="Mitali Kumar Mathur" userId="d932340c-0d92-41eb-9d69-1ed372b0aecb" providerId="ADAL" clId="{1ABA8615-C070-4A82-B606-862A24BEB3FF}" dt="2022-09-14T22:07:00.085" v="1875" actId="21"/>
          <ac:spMkLst>
            <pc:docMk/>
            <pc:sldMk cId="1282648303" sldId="266"/>
            <ac:spMk id="5" creationId="{196E2959-7A05-6B68-B07E-9C7D24575B3A}"/>
          </ac:spMkLst>
        </pc:spChg>
        <pc:spChg chg="mod">
          <ac:chgData name="Mitali Kumar Mathur" userId="d932340c-0d92-41eb-9d69-1ed372b0aecb" providerId="ADAL" clId="{1ABA8615-C070-4A82-B606-862A24BEB3FF}" dt="2022-09-14T21:56:05.735" v="1545" actId="20577"/>
          <ac:spMkLst>
            <pc:docMk/>
            <pc:sldMk cId="1282648303" sldId="266"/>
            <ac:spMk id="7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20:09.347" v="2068" actId="20577"/>
          <ac:spMkLst>
            <pc:docMk/>
            <pc:sldMk cId="1282648303" sldId="266"/>
            <ac:spMk id="8" creationId="{00000000-0000-0000-0000-000000000000}"/>
          </ac:spMkLst>
        </pc:spChg>
        <pc:spChg chg="del mod">
          <ac:chgData name="Mitali Kumar Mathur" userId="d932340c-0d92-41eb-9d69-1ed372b0aecb" providerId="ADAL" clId="{1ABA8615-C070-4A82-B606-862A24BEB3FF}" dt="2022-09-14T22:07:00.085" v="1875" actId="21"/>
          <ac:spMkLst>
            <pc:docMk/>
            <pc:sldMk cId="1282648303" sldId="266"/>
            <ac:spMk id="9" creationId="{5AEB8A56-4F4C-7A7D-0E76-DEFC8F566703}"/>
          </ac:spMkLst>
        </pc:spChg>
        <pc:spChg chg="add mod">
          <ac:chgData name="Mitali Kumar Mathur" userId="d932340c-0d92-41eb-9d69-1ed372b0aecb" providerId="ADAL" clId="{1ABA8615-C070-4A82-B606-862A24BEB3FF}" dt="2022-09-14T22:07:31.287" v="1885" actId="1076"/>
          <ac:spMkLst>
            <pc:docMk/>
            <pc:sldMk cId="1282648303" sldId="266"/>
            <ac:spMk id="10" creationId="{D5A49E75-B9CB-43B8-81F7-BBA9F49EAA7E}"/>
          </ac:spMkLst>
        </pc:spChg>
        <pc:spChg chg="add mod">
          <ac:chgData name="Mitali Kumar Mathur" userId="d932340c-0d92-41eb-9d69-1ed372b0aecb" providerId="ADAL" clId="{1ABA8615-C070-4A82-B606-862A24BEB3FF}" dt="2022-09-14T22:07:31.287" v="1885" actId="1076"/>
          <ac:spMkLst>
            <pc:docMk/>
            <pc:sldMk cId="1282648303" sldId="266"/>
            <ac:spMk id="11" creationId="{5B211D15-C47B-4563-A731-AC7A435C7B90}"/>
          </ac:spMkLst>
        </pc:spChg>
        <pc:spChg chg="add mod">
          <ac:chgData name="Mitali Kumar Mathur" userId="d932340c-0d92-41eb-9d69-1ed372b0aecb" providerId="ADAL" clId="{1ABA8615-C070-4A82-B606-862A24BEB3FF}" dt="2022-09-14T22:07:31.287" v="1885" actId="1076"/>
          <ac:spMkLst>
            <pc:docMk/>
            <pc:sldMk cId="1282648303" sldId="266"/>
            <ac:spMk id="12" creationId="{F71615AF-F42E-4681-8B27-6A48E919F236}"/>
          </ac:spMkLst>
        </pc:spChg>
        <pc:spChg chg="add mod">
          <ac:chgData name="Mitali Kumar Mathur" userId="d932340c-0d92-41eb-9d69-1ed372b0aecb" providerId="ADAL" clId="{1ABA8615-C070-4A82-B606-862A24BEB3FF}" dt="2022-09-14T22:07:31.287" v="1885" actId="1076"/>
          <ac:spMkLst>
            <pc:docMk/>
            <pc:sldMk cId="1282648303" sldId="266"/>
            <ac:spMk id="13" creationId="{BA1C0DE2-F586-4172-8017-5C27A123CFA1}"/>
          </ac:spMkLst>
        </pc:spChg>
        <pc:picChg chg="mod">
          <ac:chgData name="Mitali Kumar Mathur" userId="d932340c-0d92-41eb-9d69-1ed372b0aecb" providerId="ADAL" clId="{1ABA8615-C070-4A82-B606-862A24BEB3FF}" dt="2022-09-14T22:29:04.948" v="2322" actId="1076"/>
          <ac:picMkLst>
            <pc:docMk/>
            <pc:sldMk cId="1282648303" sldId="266"/>
            <ac:picMk id="3" creationId="{8AF9F513-7F8E-379C-A91A-746E7DC0018E}"/>
          </ac:picMkLst>
        </pc:picChg>
        <pc:picChg chg="add del mod">
          <ac:chgData name="Mitali Kumar Mathur" userId="d932340c-0d92-41eb-9d69-1ed372b0aecb" providerId="ADAL" clId="{1ABA8615-C070-4A82-B606-862A24BEB3FF}" dt="2022-09-14T22:19:28.182" v="2057" actId="1076"/>
          <ac:picMkLst>
            <pc:docMk/>
            <pc:sldMk cId="1282648303" sldId="266"/>
            <ac:picMk id="27" creationId="{013E95E3-4BBC-43CB-8981-BA574FB8D549}"/>
          </ac:picMkLst>
        </pc:picChg>
      </pc:sldChg>
      <pc:sldChg chg="addSp delSp modSp add del mod modAnim delCm">
        <pc:chgData name="Mitali Kumar Mathur" userId="d932340c-0d92-41eb-9d69-1ed372b0aecb" providerId="ADAL" clId="{1ABA8615-C070-4A82-B606-862A24BEB3FF}" dt="2022-09-15T01:10:08.715" v="2613" actId="14100"/>
        <pc:sldMkLst>
          <pc:docMk/>
          <pc:sldMk cId="3113097442" sldId="267"/>
        </pc:sldMkLst>
        <pc:spChg chg="mod">
          <ac:chgData name="Mitali Kumar Mathur" userId="d932340c-0d92-41eb-9d69-1ed372b0aecb" providerId="ADAL" clId="{1ABA8615-C070-4A82-B606-862A24BEB3FF}" dt="2022-09-14T22:03:56.812" v="1861" actId="20577"/>
          <ac:spMkLst>
            <pc:docMk/>
            <pc:sldMk cId="3113097442" sldId="267"/>
            <ac:spMk id="7" creationId="{00000000-0000-0000-0000-000000000000}"/>
          </ac:spMkLst>
        </pc:spChg>
        <pc:picChg chg="add del mod">
          <ac:chgData name="Mitali Kumar Mathur" userId="d932340c-0d92-41eb-9d69-1ed372b0aecb" providerId="ADAL" clId="{1ABA8615-C070-4A82-B606-862A24BEB3FF}" dt="2022-09-14T22:08:32.089" v="1888" actId="21"/>
          <ac:picMkLst>
            <pc:docMk/>
            <pc:sldMk cId="3113097442" sldId="267"/>
            <ac:picMk id="3" creationId="{7E3ED61D-CCE0-42BC-8549-7ED7BE9BB908}"/>
          </ac:picMkLst>
        </pc:picChg>
        <pc:picChg chg="del">
          <ac:chgData name="Mitali Kumar Mathur" userId="d932340c-0d92-41eb-9d69-1ed372b0aecb" providerId="ADAL" clId="{1ABA8615-C070-4A82-B606-862A24BEB3FF}" dt="2022-09-14T22:04:07.880" v="1863" actId="478"/>
          <ac:picMkLst>
            <pc:docMk/>
            <pc:sldMk cId="3113097442" sldId="267"/>
            <ac:picMk id="4" creationId="{ED03EDCD-B601-4330-9998-8FD016036272}"/>
          </ac:picMkLst>
        </pc:picChg>
        <pc:picChg chg="add mod">
          <ac:chgData name="Mitali Kumar Mathur" userId="d932340c-0d92-41eb-9d69-1ed372b0aecb" providerId="ADAL" clId="{1ABA8615-C070-4A82-B606-862A24BEB3FF}" dt="2022-09-15T01:10:08.043" v="2612" actId="1076"/>
          <ac:picMkLst>
            <pc:docMk/>
            <pc:sldMk cId="3113097442" sldId="267"/>
            <ac:picMk id="5" creationId="{9BE9D6C6-85DC-4D7C-A4FF-AE4F236EDE65}"/>
          </ac:picMkLst>
        </pc:picChg>
        <pc:picChg chg="mod">
          <ac:chgData name="Mitali Kumar Mathur" userId="d932340c-0d92-41eb-9d69-1ed372b0aecb" providerId="ADAL" clId="{1ABA8615-C070-4A82-B606-862A24BEB3FF}" dt="2022-09-15T01:10:08.715" v="2613" actId="14100"/>
          <ac:picMkLst>
            <pc:docMk/>
            <pc:sldMk cId="3113097442" sldId="267"/>
            <ac:picMk id="27" creationId="{013E95E3-4BBC-43CB-8981-BA574FB8D549}"/>
          </ac:picMkLst>
        </pc:picChg>
      </pc:sldChg>
      <pc:sldChg chg="addSp delSp modSp add del mod delCm">
        <pc:chgData name="Mitali Kumar Mathur" userId="d932340c-0d92-41eb-9d69-1ed372b0aecb" providerId="ADAL" clId="{1ABA8615-C070-4A82-B606-862A24BEB3FF}" dt="2022-09-21T19:20:53.858" v="2802" actId="47"/>
        <pc:sldMkLst>
          <pc:docMk/>
          <pc:sldMk cId="3340461102" sldId="268"/>
        </pc:sldMkLst>
        <pc:spChg chg="mod">
          <ac:chgData name="Mitali Kumar Mathur" userId="d932340c-0d92-41eb-9d69-1ed372b0aecb" providerId="ADAL" clId="{1ABA8615-C070-4A82-B606-862A24BEB3FF}" dt="2022-09-14T22:17:20.629" v="2019"/>
          <ac:spMkLst>
            <pc:docMk/>
            <pc:sldMk cId="3340461102" sldId="268"/>
            <ac:spMk id="7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12:46.169" v="1915" actId="1076"/>
          <ac:spMkLst>
            <pc:docMk/>
            <pc:sldMk cId="3340461102" sldId="268"/>
            <ac:spMk id="13" creationId="{4FE75F40-D784-49C6-B2C4-2FB2D12E372E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15" creationId="{E2DE083A-FAC9-44BC-8A63-B09B3176FE96}"/>
          </ac:spMkLst>
        </pc:spChg>
        <pc:spChg chg="mod">
          <ac:chgData name="Mitali Kumar Mathur" userId="d932340c-0d92-41eb-9d69-1ed372b0aecb" providerId="ADAL" clId="{1ABA8615-C070-4A82-B606-862A24BEB3FF}" dt="2022-09-14T22:13:22.354" v="1917" actId="207"/>
          <ac:spMkLst>
            <pc:docMk/>
            <pc:sldMk cId="3340461102" sldId="268"/>
            <ac:spMk id="16" creationId="{171C3491-B24C-4DD4-9803-830409D3A873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1" creationId="{778047E8-A3C7-4B37-912D-16BB673973CD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2" creationId="{663133B3-6D36-4188-878C-2DB66A89C067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3" creationId="{62C69BB9-C8B2-4ECD-95F3-09A15F31AAF0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4" creationId="{BBC2BFF0-052F-4C65-B535-D0765EC4854E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5" creationId="{9286102F-B877-4195-BDFC-00A40AC5F983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6" creationId="{62B5015E-0F33-4A5F-8F2E-3364B595FC9E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8" creationId="{000FDA5A-8492-4941-B072-E627E7AC13FD}"/>
          </ac:spMkLst>
        </pc:spChg>
        <pc:spChg chg="mod">
          <ac:chgData name="Mitali Kumar Mathur" userId="d932340c-0d92-41eb-9d69-1ed372b0aecb" providerId="ADAL" clId="{1ABA8615-C070-4A82-B606-862A24BEB3FF}" dt="2022-09-14T22:12:42.058" v="1914" actId="1076"/>
          <ac:spMkLst>
            <pc:docMk/>
            <pc:sldMk cId="3340461102" sldId="268"/>
            <ac:spMk id="33" creationId="{38016E4A-0C61-4F85-8914-B48150208DD9}"/>
          </ac:spMkLst>
        </pc:spChg>
        <pc:spChg chg="add del mod">
          <ac:chgData name="Mitali Kumar Mathur" userId="d932340c-0d92-41eb-9d69-1ed372b0aecb" providerId="ADAL" clId="{1ABA8615-C070-4A82-B606-862A24BEB3FF}" dt="2022-09-14T22:11:58.952" v="1905"/>
          <ac:spMkLst>
            <pc:docMk/>
            <pc:sldMk cId="3340461102" sldId="268"/>
            <ac:spMk id="35" creationId="{189F2586-D6E3-4379-A3AD-7D6879F69DB9}"/>
          </ac:spMkLst>
        </pc:spChg>
        <pc:spChg chg="add del mod">
          <ac:chgData name="Mitali Kumar Mathur" userId="d932340c-0d92-41eb-9d69-1ed372b0aecb" providerId="ADAL" clId="{1ABA8615-C070-4A82-B606-862A24BEB3FF}" dt="2022-09-14T22:11:58.952" v="1905"/>
          <ac:spMkLst>
            <pc:docMk/>
            <pc:sldMk cId="3340461102" sldId="268"/>
            <ac:spMk id="36" creationId="{0218CC53-462E-4B71-9EF8-E8202DB807DE}"/>
          </ac:spMkLst>
        </pc:spChg>
        <pc:spChg chg="add del mod">
          <ac:chgData name="Mitali Kumar Mathur" userId="d932340c-0d92-41eb-9d69-1ed372b0aecb" providerId="ADAL" clId="{1ABA8615-C070-4A82-B606-862A24BEB3FF}" dt="2022-09-14T22:11:58.952" v="1905"/>
          <ac:spMkLst>
            <pc:docMk/>
            <pc:sldMk cId="3340461102" sldId="268"/>
            <ac:spMk id="37" creationId="{CF705152-0209-4A85-8959-CC32150B572B}"/>
          </ac:spMkLst>
        </pc:spChg>
        <pc:spChg chg="add del mod">
          <ac:chgData name="Mitali Kumar Mathur" userId="d932340c-0d92-41eb-9d69-1ed372b0aecb" providerId="ADAL" clId="{1ABA8615-C070-4A82-B606-862A24BEB3FF}" dt="2022-09-14T22:11:58.952" v="1905"/>
          <ac:spMkLst>
            <pc:docMk/>
            <pc:sldMk cId="3340461102" sldId="268"/>
            <ac:spMk id="38" creationId="{492658AA-4313-4C65-81F1-4F511657B552}"/>
          </ac:spMkLst>
        </pc:spChg>
        <pc:grpChg chg="mod">
          <ac:chgData name="Mitali Kumar Mathur" userId="d932340c-0d92-41eb-9d69-1ed372b0aecb" providerId="ADAL" clId="{1ABA8615-C070-4A82-B606-862A24BEB3FF}" dt="2022-09-14T22:12:31.068" v="1913" actId="1076"/>
          <ac:grpSpMkLst>
            <pc:docMk/>
            <pc:sldMk cId="3340461102" sldId="268"/>
            <ac:grpSpMk id="14" creationId="{06613667-222A-4E9D-813B-D40008534CBA}"/>
          </ac:grpSpMkLst>
        </pc:grpChg>
        <pc:picChg chg="mod">
          <ac:chgData name="Mitali Kumar Mathur" userId="d932340c-0d92-41eb-9d69-1ed372b0aecb" providerId="ADAL" clId="{1ABA8615-C070-4A82-B606-862A24BEB3FF}" dt="2022-09-14T22:12:31.068" v="1913" actId="1076"/>
          <ac:picMkLst>
            <pc:docMk/>
            <pc:sldMk cId="3340461102" sldId="268"/>
            <ac:picMk id="17" creationId="{1C580A18-7594-4416-A7A2-74AE81538124}"/>
          </ac:picMkLst>
        </pc:picChg>
        <pc:picChg chg="mod">
          <ac:chgData name="Mitali Kumar Mathur" userId="d932340c-0d92-41eb-9d69-1ed372b0aecb" providerId="ADAL" clId="{1ABA8615-C070-4A82-B606-862A24BEB3FF}" dt="2022-09-14T22:12:31.068" v="1913" actId="1076"/>
          <ac:picMkLst>
            <pc:docMk/>
            <pc:sldMk cId="3340461102" sldId="268"/>
            <ac:picMk id="18" creationId="{C0AFDA36-1D0A-4A1C-AD9E-17BAC0AE2F3C}"/>
          </ac:picMkLst>
        </pc:picChg>
        <pc:picChg chg="mod">
          <ac:chgData name="Mitali Kumar Mathur" userId="d932340c-0d92-41eb-9d69-1ed372b0aecb" providerId="ADAL" clId="{1ABA8615-C070-4A82-B606-862A24BEB3FF}" dt="2022-09-14T22:12:31.068" v="1913" actId="1076"/>
          <ac:picMkLst>
            <pc:docMk/>
            <pc:sldMk cId="3340461102" sldId="268"/>
            <ac:picMk id="19" creationId="{06BF7C01-A7A4-4BF3-8E1A-306C7B1E2A79}"/>
          </ac:picMkLst>
        </pc:picChg>
        <pc:picChg chg="mod">
          <ac:chgData name="Mitali Kumar Mathur" userId="d932340c-0d92-41eb-9d69-1ed372b0aecb" providerId="ADAL" clId="{1ABA8615-C070-4A82-B606-862A24BEB3FF}" dt="2022-09-14T22:12:31.068" v="1913" actId="1076"/>
          <ac:picMkLst>
            <pc:docMk/>
            <pc:sldMk cId="3340461102" sldId="268"/>
            <ac:picMk id="20" creationId="{1DD47EE6-3D25-4FE7-8CDC-BDAE88029804}"/>
          </ac:picMkLst>
        </pc:picChg>
        <pc:picChg chg="mod">
          <ac:chgData name="Mitali Kumar Mathur" userId="d932340c-0d92-41eb-9d69-1ed372b0aecb" providerId="ADAL" clId="{1ABA8615-C070-4A82-B606-862A24BEB3FF}" dt="2022-09-14T22:12:22.750" v="1912" actId="1076"/>
          <ac:picMkLst>
            <pc:docMk/>
            <pc:sldMk cId="3340461102" sldId="268"/>
            <ac:picMk id="27" creationId="{013E95E3-4BBC-43CB-8981-BA574FB8D549}"/>
          </ac:picMkLst>
        </pc:picChg>
        <pc:picChg chg="mod">
          <ac:chgData name="Mitali Kumar Mathur" userId="d932340c-0d92-41eb-9d69-1ed372b0aecb" providerId="ADAL" clId="{1ABA8615-C070-4A82-B606-862A24BEB3FF}" dt="2022-09-14T22:12:31.068" v="1913" actId="1076"/>
          <ac:picMkLst>
            <pc:docMk/>
            <pc:sldMk cId="3340461102" sldId="268"/>
            <ac:picMk id="29" creationId="{12639CA0-6087-4A49-BEA4-8EBAEB0D0751}"/>
          </ac:picMkLst>
        </pc:picChg>
        <pc:picChg chg="mod">
          <ac:chgData name="Mitali Kumar Mathur" userId="d932340c-0d92-41eb-9d69-1ed372b0aecb" providerId="ADAL" clId="{1ABA8615-C070-4A82-B606-862A24BEB3FF}" dt="2022-09-14T22:13:39.386" v="1919" actId="1076"/>
          <ac:picMkLst>
            <pc:docMk/>
            <pc:sldMk cId="3340461102" sldId="268"/>
            <ac:picMk id="30" creationId="{BDE9EE7F-B90B-4723-B52C-4FAC70AB6451}"/>
          </ac:picMkLst>
        </pc:picChg>
        <pc:picChg chg="mod">
          <ac:chgData name="Mitali Kumar Mathur" userId="d932340c-0d92-41eb-9d69-1ed372b0aecb" providerId="ADAL" clId="{1ABA8615-C070-4A82-B606-862A24BEB3FF}" dt="2022-09-14T22:13:45.629" v="1920" actId="1076"/>
          <ac:picMkLst>
            <pc:docMk/>
            <pc:sldMk cId="3340461102" sldId="268"/>
            <ac:picMk id="31" creationId="{D31FA34F-E4B9-4743-9E59-4B889D9619FF}"/>
          </ac:picMkLst>
        </pc:picChg>
        <pc:picChg chg="mod">
          <ac:chgData name="Mitali Kumar Mathur" userId="d932340c-0d92-41eb-9d69-1ed372b0aecb" providerId="ADAL" clId="{1ABA8615-C070-4A82-B606-862A24BEB3FF}" dt="2022-09-14T22:13:36.276" v="1918" actId="1076"/>
          <ac:picMkLst>
            <pc:docMk/>
            <pc:sldMk cId="3340461102" sldId="268"/>
            <ac:picMk id="32" creationId="{F2F5EE0E-4A15-4060-A703-DC4E8BBBFECF}"/>
          </ac:picMkLst>
        </pc:picChg>
        <pc:cxnChg chg="mod">
          <ac:chgData name="Mitali Kumar Mathur" userId="d932340c-0d92-41eb-9d69-1ed372b0aecb" providerId="ADAL" clId="{1ABA8615-C070-4A82-B606-862A24BEB3FF}" dt="2022-09-14T22:13:56.544" v="1921" actId="1076"/>
          <ac:cxnSpMkLst>
            <pc:docMk/>
            <pc:sldMk cId="3340461102" sldId="268"/>
            <ac:cxnSpMk id="34" creationId="{2DFFB1F9-942C-48DC-B80B-B2FE6741B0C8}"/>
          </ac:cxnSpMkLst>
        </pc:cxnChg>
      </pc:sldChg>
      <pc:sldChg chg="addSp modSp mod delCm modCm">
        <pc:chgData name="Mitali Kumar Mathur" userId="d932340c-0d92-41eb-9d69-1ed372b0aecb" providerId="ADAL" clId="{1ABA8615-C070-4A82-B606-862A24BEB3FF}" dt="2022-09-21T19:35:27.193" v="2990"/>
        <pc:sldMkLst>
          <pc:docMk/>
          <pc:sldMk cId="3087505753" sldId="269"/>
        </pc:sldMkLst>
        <pc:spChg chg="mod">
          <ac:chgData name="Mitali Kumar Mathur" userId="d932340c-0d92-41eb-9d69-1ed372b0aecb" providerId="ADAL" clId="{1ABA8615-C070-4A82-B606-862A24BEB3FF}" dt="2022-09-14T22:28:45.351" v="2320"/>
          <ac:spMkLst>
            <pc:docMk/>
            <pc:sldMk cId="3087505753" sldId="269"/>
            <ac:spMk id="12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29:25.976" v="2324" actId="1076"/>
          <ac:spMkLst>
            <pc:docMk/>
            <pc:sldMk cId="3087505753" sldId="269"/>
            <ac:spMk id="16" creationId="{81769741-EAC5-4FEF-9F59-69B49E5F8253}"/>
          </ac:spMkLst>
        </pc:spChg>
        <pc:spChg chg="mod">
          <ac:chgData name="Mitali Kumar Mathur" userId="d932340c-0d92-41eb-9d69-1ed372b0aecb" providerId="ADAL" clId="{1ABA8615-C070-4A82-B606-862A24BEB3FF}" dt="2022-09-14T22:29:25.976" v="2324" actId="1076"/>
          <ac:spMkLst>
            <pc:docMk/>
            <pc:sldMk cId="3087505753" sldId="269"/>
            <ac:spMk id="17" creationId="{AB9974E8-CA2E-4AED-AE02-5D5D62C85422}"/>
          </ac:spMkLst>
        </pc:spChg>
        <pc:spChg chg="mod">
          <ac:chgData name="Mitali Kumar Mathur" userId="d932340c-0d92-41eb-9d69-1ed372b0aecb" providerId="ADAL" clId="{1ABA8615-C070-4A82-B606-862A24BEB3FF}" dt="2022-09-14T22:29:25.976" v="2324" actId="1076"/>
          <ac:spMkLst>
            <pc:docMk/>
            <pc:sldMk cId="3087505753" sldId="269"/>
            <ac:spMk id="22" creationId="{2C85744D-9273-4FB7-B972-CD0E19E4CB3D}"/>
          </ac:spMkLst>
        </pc:spChg>
        <pc:spChg chg="mod">
          <ac:chgData name="Mitali Kumar Mathur" userId="d932340c-0d92-41eb-9d69-1ed372b0aecb" providerId="ADAL" clId="{1ABA8615-C070-4A82-B606-862A24BEB3FF}" dt="2022-09-14T22:29:25.976" v="2324" actId="1076"/>
          <ac:spMkLst>
            <pc:docMk/>
            <pc:sldMk cId="3087505753" sldId="269"/>
            <ac:spMk id="23" creationId="{4F4FDC7D-907B-4676-873C-1B9E7517B60E}"/>
          </ac:spMkLst>
        </pc:spChg>
        <pc:spChg chg="add mod">
          <ac:chgData name="Mitali Kumar Mathur" userId="d932340c-0d92-41eb-9d69-1ed372b0aecb" providerId="ADAL" clId="{1ABA8615-C070-4A82-B606-862A24BEB3FF}" dt="2022-09-14T22:29:44.941" v="2361" actId="6549"/>
          <ac:spMkLst>
            <pc:docMk/>
            <pc:sldMk cId="3087505753" sldId="269"/>
            <ac:spMk id="24" creationId="{65A0F2DD-4E1A-45FB-98E2-2F0B690778F9}"/>
          </ac:spMkLst>
        </pc:spChg>
        <pc:grpChg chg="mod">
          <ac:chgData name="Mitali Kumar Mathur" userId="d932340c-0d92-41eb-9d69-1ed372b0aecb" providerId="ADAL" clId="{1ABA8615-C070-4A82-B606-862A24BEB3FF}" dt="2022-09-14T22:29:25.976" v="2324" actId="1076"/>
          <ac:grpSpMkLst>
            <pc:docMk/>
            <pc:sldMk cId="3087505753" sldId="269"/>
            <ac:grpSpMk id="14" creationId="{595E6CE3-2E55-4962-B5E1-C297D4CA48A4}"/>
          </ac:grpSpMkLst>
        </pc:grpChg>
        <pc:grpChg chg="mod">
          <ac:chgData name="Mitali Kumar Mathur" userId="d932340c-0d92-41eb-9d69-1ed372b0aecb" providerId="ADAL" clId="{1ABA8615-C070-4A82-B606-862A24BEB3FF}" dt="2022-09-14T22:29:25.976" v="2324" actId="1076"/>
          <ac:grpSpMkLst>
            <pc:docMk/>
            <pc:sldMk cId="3087505753" sldId="269"/>
            <ac:grpSpMk id="15" creationId="{2C9FA488-FD21-4172-9512-C873D64787DA}"/>
          </ac:grpSpMkLst>
        </pc:grpChg>
        <pc:picChg chg="mod">
          <ac:chgData name="Mitali Kumar Mathur" userId="d932340c-0d92-41eb-9d69-1ed372b0aecb" providerId="ADAL" clId="{1ABA8615-C070-4A82-B606-862A24BEB3FF}" dt="2022-09-14T22:29:25.976" v="2324" actId="1076"/>
          <ac:picMkLst>
            <pc:docMk/>
            <pc:sldMk cId="3087505753" sldId="269"/>
            <ac:picMk id="18" creationId="{47DB0576-0524-479E-A7B9-C3B8A812F6F9}"/>
          </ac:picMkLst>
        </pc:picChg>
        <pc:picChg chg="mod">
          <ac:chgData name="Mitali Kumar Mathur" userId="d932340c-0d92-41eb-9d69-1ed372b0aecb" providerId="ADAL" clId="{1ABA8615-C070-4A82-B606-862A24BEB3FF}" dt="2022-09-14T22:29:25.976" v="2324" actId="1076"/>
          <ac:picMkLst>
            <pc:docMk/>
            <pc:sldMk cId="3087505753" sldId="269"/>
            <ac:picMk id="19" creationId="{030C7DFD-52D6-4610-98DF-C0D8B3A5BC23}"/>
          </ac:picMkLst>
        </pc:picChg>
        <pc:picChg chg="mod">
          <ac:chgData name="Mitali Kumar Mathur" userId="d932340c-0d92-41eb-9d69-1ed372b0aecb" providerId="ADAL" clId="{1ABA8615-C070-4A82-B606-862A24BEB3FF}" dt="2022-09-14T22:29:25.976" v="2324" actId="1076"/>
          <ac:picMkLst>
            <pc:docMk/>
            <pc:sldMk cId="3087505753" sldId="269"/>
            <ac:picMk id="20" creationId="{4572FBBE-B7D9-40DA-BFFA-D5CD0AC7CD44}"/>
          </ac:picMkLst>
        </pc:picChg>
        <pc:picChg chg="mod">
          <ac:chgData name="Mitali Kumar Mathur" userId="d932340c-0d92-41eb-9d69-1ed372b0aecb" providerId="ADAL" clId="{1ABA8615-C070-4A82-B606-862A24BEB3FF}" dt="2022-09-14T22:29:25.976" v="2324" actId="1076"/>
          <ac:picMkLst>
            <pc:docMk/>
            <pc:sldMk cId="3087505753" sldId="269"/>
            <ac:picMk id="21" creationId="{A27A56C4-5D76-488E-A9D6-F322EE80EE44}"/>
          </ac:picMkLst>
        </pc:picChg>
      </pc:sldChg>
      <pc:sldChg chg="addSp delSp modSp mod delCm modCm">
        <pc:chgData name="Mitali Kumar Mathur" userId="d932340c-0d92-41eb-9d69-1ed372b0aecb" providerId="ADAL" clId="{1ABA8615-C070-4A82-B606-862A24BEB3FF}" dt="2022-09-22T18:59:04.583" v="3296" actId="1076"/>
        <pc:sldMkLst>
          <pc:docMk/>
          <pc:sldMk cId="4235165371" sldId="270"/>
        </pc:sldMkLst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65" creationId="{BC5A432A-95EA-4B62-98C3-E1E1AC74D1C5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66" creationId="{D555CA12-E124-4C60-9E95-B20C7C91D648}"/>
          </ac:spMkLst>
        </pc:spChg>
        <pc:spChg chg="add del mod">
          <ac:chgData name="Mitali Kumar Mathur" userId="d932340c-0d92-41eb-9d69-1ed372b0aecb" providerId="ADAL" clId="{1ABA8615-C070-4A82-B606-862A24BEB3FF}" dt="2022-08-30T21:23:10.274" v="16" actId="478"/>
          <ac:spMkLst>
            <pc:docMk/>
            <pc:sldMk cId="4235165371" sldId="270"/>
            <ac:spMk id="67" creationId="{53228CB4-1049-4A20-BEEE-DC80A24933F2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68" creationId="{B7197E2B-2D93-4FF0-B6FF-F81B3A7EF80A}"/>
          </ac:spMkLst>
        </pc:spChg>
        <pc:spChg chg="del mod">
          <ac:chgData name="Mitali Kumar Mathur" userId="d932340c-0d92-41eb-9d69-1ed372b0aecb" providerId="ADAL" clId="{1ABA8615-C070-4A82-B606-862A24BEB3FF}" dt="2022-09-14T19:22:16.970" v="1277" actId="478"/>
          <ac:spMkLst>
            <pc:docMk/>
            <pc:sldMk cId="4235165371" sldId="270"/>
            <ac:spMk id="69" creationId="{213D4B6B-FF29-4E36-8390-EFDEE461EF88}"/>
          </ac:spMkLst>
        </pc:spChg>
        <pc:spChg chg="mod ord">
          <ac:chgData name="Mitali Kumar Mathur" userId="d932340c-0d92-41eb-9d69-1ed372b0aecb" providerId="ADAL" clId="{1ABA8615-C070-4A82-B606-862A24BEB3FF}" dt="2022-09-14T22:36:18.164" v="2503" actId="14100"/>
          <ac:spMkLst>
            <pc:docMk/>
            <pc:sldMk cId="4235165371" sldId="270"/>
            <ac:spMk id="70" creationId="{AADEB1CB-382C-48D7-AF97-945D9C7A6B1B}"/>
          </ac:spMkLst>
        </pc:spChg>
        <pc:spChg chg="add del mod">
          <ac:chgData name="Mitali Kumar Mathur" userId="d932340c-0d92-41eb-9d69-1ed372b0aecb" providerId="ADAL" clId="{1ABA8615-C070-4A82-B606-862A24BEB3FF}" dt="2022-09-14T19:22:19.824" v="1280" actId="478"/>
          <ac:spMkLst>
            <pc:docMk/>
            <pc:sldMk cId="4235165371" sldId="270"/>
            <ac:spMk id="71" creationId="{23C9FED0-A5DA-4911-A8DC-AEA695A0DD21}"/>
          </ac:spMkLst>
        </pc:spChg>
        <pc:spChg chg="add mod">
          <ac:chgData name="Mitali Kumar Mathur" userId="d932340c-0d92-41eb-9d69-1ed372b0aecb" providerId="ADAL" clId="{1ABA8615-C070-4A82-B606-862A24BEB3FF}" dt="2022-09-14T22:36:13.120" v="2502" actId="14100"/>
          <ac:spMkLst>
            <pc:docMk/>
            <pc:sldMk cId="4235165371" sldId="270"/>
            <ac:spMk id="72" creationId="{3FFDD343-5B80-48B0-8626-8F0D839366B5}"/>
          </ac:spMkLst>
        </pc:spChg>
        <pc:spChg chg="mod">
          <ac:chgData name="Mitali Kumar Mathur" userId="d932340c-0d92-41eb-9d69-1ed372b0aecb" providerId="ADAL" clId="{1ABA8615-C070-4A82-B606-862A24BEB3FF}" dt="2022-09-07T19:33:49.434" v="922" actId="1037"/>
          <ac:spMkLst>
            <pc:docMk/>
            <pc:sldMk cId="4235165371" sldId="270"/>
            <ac:spMk id="73" creationId="{7B50A2C5-5983-4957-869E-D5F38E8D7A16}"/>
          </ac:spMkLst>
        </pc:spChg>
        <pc:spChg chg="add del">
          <ac:chgData name="Mitali Kumar Mathur" userId="d932340c-0d92-41eb-9d69-1ed372b0aecb" providerId="ADAL" clId="{1ABA8615-C070-4A82-B606-862A24BEB3FF}" dt="2022-08-30T21:32:05.516" v="284" actId="22"/>
          <ac:spMkLst>
            <pc:docMk/>
            <pc:sldMk cId="4235165371" sldId="270"/>
            <ac:spMk id="73" creationId="{840CA03B-3F4D-4578-8141-AB7A454E9196}"/>
          </ac:spMkLst>
        </pc:spChg>
        <pc:spChg chg="add mod">
          <ac:chgData name="Mitali Kumar Mathur" userId="d932340c-0d92-41eb-9d69-1ed372b0aecb" providerId="ADAL" clId="{1ABA8615-C070-4A82-B606-862A24BEB3FF}" dt="2022-08-30T21:37:21.449" v="405" actId="1076"/>
          <ac:spMkLst>
            <pc:docMk/>
            <pc:sldMk cId="4235165371" sldId="270"/>
            <ac:spMk id="74" creationId="{1C54349B-8ED7-40C3-A033-F82F0AFA8AA5}"/>
          </ac:spMkLst>
        </pc:spChg>
        <pc:spChg chg="mod">
          <ac:chgData name="Mitali Kumar Mathur" userId="d932340c-0d92-41eb-9d69-1ed372b0aecb" providerId="ADAL" clId="{1ABA8615-C070-4A82-B606-862A24BEB3FF}" dt="2022-09-21T19:26:35.531" v="2888" actId="6549"/>
          <ac:spMkLst>
            <pc:docMk/>
            <pc:sldMk cId="4235165371" sldId="270"/>
            <ac:spMk id="75" creationId="{63F9F8E0-D4E1-4C25-8EB3-CD8ABF2802EA}"/>
          </ac:spMkLst>
        </pc:spChg>
        <pc:spChg chg="mod">
          <ac:chgData name="Mitali Kumar Mathur" userId="d932340c-0d92-41eb-9d69-1ed372b0aecb" providerId="ADAL" clId="{1ABA8615-C070-4A82-B606-862A24BEB3FF}" dt="2022-09-22T15:41:06.750" v="3259" actId="20577"/>
          <ac:spMkLst>
            <pc:docMk/>
            <pc:sldMk cId="4235165371" sldId="270"/>
            <ac:spMk id="76" creationId="{2DBA5C63-F2A2-4D56-98BB-CE7EEEF16DAF}"/>
          </ac:spMkLst>
        </pc:spChg>
        <pc:spChg chg="add mod">
          <ac:chgData name="Mitali Kumar Mathur" userId="d932340c-0d92-41eb-9d69-1ed372b0aecb" providerId="ADAL" clId="{1ABA8615-C070-4A82-B606-862A24BEB3FF}" dt="2022-09-07T19:40:08.255" v="989" actId="1076"/>
          <ac:spMkLst>
            <pc:docMk/>
            <pc:sldMk cId="4235165371" sldId="270"/>
            <ac:spMk id="78" creationId="{863D7C5C-C1C6-4265-881D-41F9DC2F5DB8}"/>
          </ac:spMkLst>
        </pc:spChg>
        <pc:spChg chg="add 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79" creationId="{D0987174-5327-4135-8EF7-0C52B47DC842}"/>
          </ac:spMkLst>
        </pc:spChg>
        <pc:spChg chg="add 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80" creationId="{BA1D8166-4478-4BF9-B5FB-F4E5FA75377D}"/>
          </ac:spMkLst>
        </pc:spChg>
        <pc:spChg chg="add del mod">
          <ac:chgData name="Mitali Kumar Mathur" userId="d932340c-0d92-41eb-9d69-1ed372b0aecb" providerId="ADAL" clId="{1ABA8615-C070-4A82-B606-862A24BEB3FF}" dt="2022-09-21T19:27:51.803" v="2897" actId="478"/>
          <ac:spMkLst>
            <pc:docMk/>
            <pc:sldMk cId="4235165371" sldId="270"/>
            <ac:spMk id="81" creationId="{A6BC9616-5CFD-432E-AC39-61ECD5BA2D92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53" creationId="{279C0D9E-CD47-4B40-B61E-68BD38F19BFB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57" creationId="{1CD26241-D503-4C18-BD77-031785B3AEB8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58" creationId="{0F797C72-1CB7-4B98-B6DD-36E9674FDED5}"/>
          </ac:spMkLst>
        </pc:spChg>
        <pc:spChg chg="mod">
          <ac:chgData name="Mitali Kumar Mathur" userId="d932340c-0d92-41eb-9d69-1ed372b0aecb" providerId="ADAL" clId="{1ABA8615-C070-4A82-B606-862A24BEB3FF}" dt="2022-09-22T18:59:04.583" v="3296" actId="1076"/>
          <ac:spMkLst>
            <pc:docMk/>
            <pc:sldMk cId="4235165371" sldId="270"/>
            <ac:spMk id="259" creationId="{E32A33F3-1116-451B-9413-E1F19F9AE38C}"/>
          </ac:spMkLst>
        </pc:spChg>
        <pc:spChg chg="mod">
          <ac:chgData name="Mitali Kumar Mathur" userId="d932340c-0d92-41eb-9d69-1ed372b0aecb" providerId="ADAL" clId="{1ABA8615-C070-4A82-B606-862A24BEB3FF}" dt="2022-09-21T19:26:05.232" v="2887" actId="20577"/>
          <ac:spMkLst>
            <pc:docMk/>
            <pc:sldMk cId="4235165371" sldId="270"/>
            <ac:spMk id="260" creationId="{1F7FF94D-2E55-436A-9FBF-25362AEDDB88}"/>
          </ac:spMkLst>
        </pc:spChg>
        <pc:spChg chg="mod">
          <ac:chgData name="Mitali Kumar Mathur" userId="d932340c-0d92-41eb-9d69-1ed372b0aecb" providerId="ADAL" clId="{1ABA8615-C070-4A82-B606-862A24BEB3FF}" dt="2022-09-21T19:26:03.248" v="2881" actId="14100"/>
          <ac:spMkLst>
            <pc:docMk/>
            <pc:sldMk cId="4235165371" sldId="270"/>
            <ac:spMk id="261" creationId="{7423D228-9CD6-486F-BE20-34BFD305DF0B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62" creationId="{510B99B6-7E82-4A7A-87E0-4E1E9BE1BDAC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63" creationId="{CE8A7CD2-5279-47DD-BF95-CA3EB9281D9A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65" creationId="{93E20740-33A9-419F-87C3-91BAE6F72ABD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66" creationId="{2DCCF4CC-9F98-4975-B4B7-58B5CD4DF0BB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67" creationId="{7851845E-3FD0-4331-81AE-B4C9A359F760}"/>
          </ac:spMkLst>
        </pc:spChg>
        <pc:spChg chg="mod">
          <ac:chgData name="Mitali Kumar Mathur" userId="d932340c-0d92-41eb-9d69-1ed372b0aecb" providerId="ADAL" clId="{1ABA8615-C070-4A82-B606-862A24BEB3FF}" dt="2022-09-14T22:36:32.965" v="2505" actId="1076"/>
          <ac:spMkLst>
            <pc:docMk/>
            <pc:sldMk cId="4235165371" sldId="270"/>
            <ac:spMk id="271" creationId="{57FD679F-77EB-4831-9B5F-6DAA907C29A9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72" creationId="{D1E85004-5AFC-4B22-A8EC-90CEE764C091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73" creationId="{530585D5-28F7-4913-B5D1-088B0A18AC19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76" creationId="{A7100430-4776-4318-BB2F-53A737BFB89B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2" creationId="{A9708793-BE0B-472B-8673-EE3154E9DD71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3" creationId="{18155D0E-DFD9-4C04-A08D-EFFE353545F8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5" creationId="{4E4A3B26-E32A-4864-8E12-06C195697288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6" creationId="{6B7FAD70-F29D-42CA-85A3-FBAEBBE6C38D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7" creationId="{3833FDCB-EE1A-4429-AEFD-CB3CC032D337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9" creationId="{8A26414D-7CA2-40FF-A0B6-F3826BF3D5B2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1" creationId="{660393BA-FA2B-4898-995F-DAE1D4BB62BE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2" creationId="{E1320115-54E5-4088-BD3E-AA0393844A31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3" creationId="{42F50106-EA20-43C0-8D9C-5A57912836CD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4" creationId="{CB98AE04-3BC4-42C9-9D75-25128A93A659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5" creationId="{3CEBF0B0-49D7-41FD-B2B6-4C9FD9C69453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6" creationId="{7CA454F7-23A9-4934-BDC2-ED9EF61B18D3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8" creationId="{C07171ED-0547-48AC-870A-72CC8A9AC610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300" creationId="{6CD621A9-A010-48A1-A01A-6F86301CF87D}"/>
          </ac:spMkLst>
        </pc:spChg>
        <pc:grpChg chg="mod ord">
          <ac:chgData name="Mitali Kumar Mathur" userId="d932340c-0d92-41eb-9d69-1ed372b0aecb" providerId="ADAL" clId="{1ABA8615-C070-4A82-B606-862A24BEB3FF}" dt="2022-09-07T19:17:32.416" v="632" actId="1076"/>
          <ac:grpSpMkLst>
            <pc:docMk/>
            <pc:sldMk cId="4235165371" sldId="270"/>
            <ac:grpSpMk id="2" creationId="{00000000-0000-0000-0000-000000000000}"/>
          </ac:grpSpMkLst>
        </pc:grpChg>
        <pc:grpChg chg="mod">
          <ac:chgData name="Mitali Kumar Mathur" userId="d932340c-0d92-41eb-9d69-1ed372b0aecb" providerId="ADAL" clId="{1ABA8615-C070-4A82-B606-862A24BEB3FF}" dt="2022-09-14T22:35:12.826" v="2501" actId="1035"/>
          <ac:grpSpMkLst>
            <pc:docMk/>
            <pc:sldMk cId="4235165371" sldId="270"/>
            <ac:grpSpMk id="246" creationId="{952D816F-4A24-4F67-A617-688012A4BE8F}"/>
          </ac:grpSpMkLst>
        </pc:grpChg>
        <pc:grpChg chg="mod">
          <ac:chgData name="Mitali Kumar Mathur" userId="d932340c-0d92-41eb-9d69-1ed372b0aecb" providerId="ADAL" clId="{1ABA8615-C070-4A82-B606-862A24BEB3FF}" dt="2022-09-14T22:35:12.826" v="2501" actId="1035"/>
          <ac:grpSpMkLst>
            <pc:docMk/>
            <pc:sldMk cId="4235165371" sldId="270"/>
            <ac:grpSpMk id="248" creationId="{4E06E0C5-CFFE-4593-92C3-952430F1FBDF}"/>
          </ac:grpSpMkLst>
        </pc:grpChg>
        <pc:grpChg chg="mod">
          <ac:chgData name="Mitali Kumar Mathur" userId="d932340c-0d92-41eb-9d69-1ed372b0aecb" providerId="ADAL" clId="{1ABA8615-C070-4A82-B606-862A24BEB3FF}" dt="2022-09-14T22:35:12.826" v="2501" actId="1035"/>
          <ac:grpSpMkLst>
            <pc:docMk/>
            <pc:sldMk cId="4235165371" sldId="270"/>
            <ac:grpSpMk id="250" creationId="{E98A48A0-E8A2-4530-8F8A-83596BB27BD1}"/>
          </ac:grpSpMkLst>
        </pc:grp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74" creationId="{DCEFF1DC-5726-4732-B516-C7BE7A0A39DA}"/>
          </ac:picMkLst>
        </pc:picChg>
        <pc:picChg chg="mod or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75" creationId="{A1620A5D-257B-4C36-9A3C-9C510605EB09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77" creationId="{91415D90-F4E1-4E93-8E6F-F1380E31B9A8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78" creationId="{361EDA7C-4358-445B-9141-9DDE9DEDE97E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79" creationId="{81E28202-97AE-4882-8B60-4FFC3A4B41AA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80" creationId="{D2CDD36C-650A-421E-AF43-F409679AF802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81" creationId="{5699C48C-61EE-4A24-A58C-3617168C1AF9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88" creationId="{1227ED89-3018-4332-AA3A-DC580100796D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90" creationId="{4AD52D92-5488-4436-B720-E5D30107EC2B}"/>
          </ac:picMkLst>
        </pc:picChg>
        <pc:cxnChg chg="mod">
          <ac:chgData name="Mitali Kumar Mathur" userId="d932340c-0d92-41eb-9d69-1ed372b0aecb" providerId="ADAL" clId="{1ABA8615-C070-4A82-B606-862A24BEB3FF}" dt="2022-09-14T22:35:12.826" v="2501" actId="1035"/>
          <ac:cxnSpMkLst>
            <pc:docMk/>
            <pc:sldMk cId="4235165371" sldId="270"/>
            <ac:cxnSpMk id="255" creationId="{115E23DA-E720-4F86-9847-689A2A6F4C78}"/>
          </ac:cxnSpMkLst>
        </pc:cxnChg>
        <pc:cxnChg chg="mod">
          <ac:chgData name="Mitali Kumar Mathur" userId="d932340c-0d92-41eb-9d69-1ed372b0aecb" providerId="ADAL" clId="{1ABA8615-C070-4A82-B606-862A24BEB3FF}" dt="2022-09-14T22:35:12.826" v="2501" actId="1035"/>
          <ac:cxnSpMkLst>
            <pc:docMk/>
            <pc:sldMk cId="4235165371" sldId="270"/>
            <ac:cxnSpMk id="256" creationId="{A9806100-764B-4FF6-9A6E-B6A91122BBD7}"/>
          </ac:cxnSpMkLst>
        </pc:cxnChg>
        <pc:cxnChg chg="mod">
          <ac:chgData name="Mitali Kumar Mathur" userId="d932340c-0d92-41eb-9d69-1ed372b0aecb" providerId="ADAL" clId="{1ABA8615-C070-4A82-B606-862A24BEB3FF}" dt="2022-09-14T22:35:12.826" v="2501" actId="1035"/>
          <ac:cxnSpMkLst>
            <pc:docMk/>
            <pc:sldMk cId="4235165371" sldId="270"/>
            <ac:cxnSpMk id="269" creationId="{E4BBF558-3D11-484A-8960-F4AF986086C8}"/>
          </ac:cxnSpMkLst>
        </pc:cxnChg>
        <pc:cxnChg chg="mod">
          <ac:chgData name="Mitali Kumar Mathur" userId="d932340c-0d92-41eb-9d69-1ed372b0aecb" providerId="ADAL" clId="{1ABA8615-C070-4A82-B606-862A24BEB3FF}" dt="2022-09-14T22:35:12.826" v="2501" actId="1035"/>
          <ac:cxnSpMkLst>
            <pc:docMk/>
            <pc:sldMk cId="4235165371" sldId="270"/>
            <ac:cxnSpMk id="270" creationId="{BBB274BC-654F-4D3E-93E5-69D87CBB4DE9}"/>
          </ac:cxnSpMkLst>
        </pc:cxnChg>
        <pc:cxnChg chg="mod">
          <ac:chgData name="Mitali Kumar Mathur" userId="d932340c-0d92-41eb-9d69-1ed372b0aecb" providerId="ADAL" clId="{1ABA8615-C070-4A82-B606-862A24BEB3FF}" dt="2022-09-14T22:35:12.826" v="2501" actId="1035"/>
          <ac:cxnSpMkLst>
            <pc:docMk/>
            <pc:sldMk cId="4235165371" sldId="270"/>
            <ac:cxnSpMk id="299" creationId="{F5C59F8F-EDEE-429F-ACAC-569FA00F9745}"/>
          </ac:cxnSpMkLst>
        </pc:cxnChg>
      </pc:sldChg>
      <pc:sldChg chg="addSp delSp modSp mod ord delCm modCm">
        <pc:chgData name="Mitali Kumar Mathur" userId="d932340c-0d92-41eb-9d69-1ed372b0aecb" providerId="ADAL" clId="{1ABA8615-C070-4A82-B606-862A24BEB3FF}" dt="2022-09-21T19:34:26.067" v="2981"/>
        <pc:sldMkLst>
          <pc:docMk/>
          <pc:sldMk cId="3115420617" sldId="271"/>
        </pc:sldMkLst>
        <pc:spChg chg="mod">
          <ac:chgData name="Mitali Kumar Mathur" userId="d932340c-0d92-41eb-9d69-1ed372b0aecb" providerId="ADAL" clId="{1ABA8615-C070-4A82-B606-862A24BEB3FF}" dt="2022-09-14T22:34:40.969" v="2481" actId="20577"/>
          <ac:spMkLst>
            <pc:docMk/>
            <pc:sldMk cId="3115420617" sldId="271"/>
            <ac:spMk id="7" creationId="{00000000-0000-0000-0000-000000000000}"/>
          </ac:spMkLst>
        </pc:spChg>
        <pc:spChg chg="del mod">
          <ac:chgData name="Mitali Kumar Mathur" userId="d932340c-0d92-41eb-9d69-1ed372b0aecb" providerId="ADAL" clId="{1ABA8615-C070-4A82-B606-862A24BEB3FF}" dt="2022-09-14T22:34:39.443" v="2480" actId="478"/>
          <ac:spMkLst>
            <pc:docMk/>
            <pc:sldMk cId="3115420617" sldId="271"/>
            <ac:spMk id="8" creationId="{00000000-0000-0000-0000-000000000000}"/>
          </ac:spMkLst>
        </pc:spChg>
        <pc:spChg chg="add mod">
          <ac:chgData name="Mitali Kumar Mathur" userId="d932340c-0d92-41eb-9d69-1ed372b0aecb" providerId="ADAL" clId="{1ABA8615-C070-4A82-B606-862A24BEB3FF}" dt="2022-09-21T19:25:13.823" v="2873" actId="1076"/>
          <ac:spMkLst>
            <pc:docMk/>
            <pc:sldMk cId="3115420617" sldId="271"/>
            <ac:spMk id="8" creationId="{7759DB3E-54A9-4998-B762-7FEDE8BD4013}"/>
          </ac:spMkLst>
        </pc:spChg>
        <pc:picChg chg="add mod">
          <ac:chgData name="Mitali Kumar Mathur" userId="d932340c-0d92-41eb-9d69-1ed372b0aecb" providerId="ADAL" clId="{1ABA8615-C070-4A82-B606-862A24BEB3FF}" dt="2022-09-14T22:34:58.002" v="2483" actId="1076"/>
          <ac:picMkLst>
            <pc:docMk/>
            <pc:sldMk cId="3115420617" sldId="271"/>
            <ac:picMk id="1026" creationId="{E3E682CE-4852-45C2-B1DE-E1547D57617A}"/>
          </ac:picMkLst>
        </pc:picChg>
      </pc:sldChg>
      <pc:sldChg chg="new del">
        <pc:chgData name="Mitali Kumar Mathur" userId="d932340c-0d92-41eb-9d69-1ed372b0aecb" providerId="ADAL" clId="{1ABA8615-C070-4A82-B606-862A24BEB3FF}" dt="2022-09-14T22:38:21.758" v="2571" actId="47"/>
        <pc:sldMkLst>
          <pc:docMk/>
          <pc:sldMk cId="2043259637" sldId="272"/>
        </pc:sldMkLst>
      </pc:sldChg>
      <pc:sldChg chg="new del">
        <pc:chgData name="Mitali Kumar Mathur" userId="d932340c-0d92-41eb-9d69-1ed372b0aecb" providerId="ADAL" clId="{1ABA8615-C070-4A82-B606-862A24BEB3FF}" dt="2022-09-07T19:32:19.086" v="796" actId="680"/>
        <pc:sldMkLst>
          <pc:docMk/>
          <pc:sldMk cId="3212180942" sldId="272"/>
        </pc:sldMkLst>
      </pc:sldChg>
      <pc:sldChg chg="addSp modSp new del mod ord">
        <pc:chgData name="Mitali Kumar Mathur" userId="d932340c-0d92-41eb-9d69-1ed372b0aecb" providerId="ADAL" clId="{1ABA8615-C070-4A82-B606-862A24BEB3FF}" dt="2022-09-21T19:37:55.778" v="3042" actId="47"/>
        <pc:sldMkLst>
          <pc:docMk/>
          <pc:sldMk cId="1930745733" sldId="273"/>
        </pc:sldMkLst>
        <pc:spChg chg="add mod">
          <ac:chgData name="Mitali Kumar Mathur" userId="d932340c-0d92-41eb-9d69-1ed372b0aecb" providerId="ADAL" clId="{1ABA8615-C070-4A82-B606-862A24BEB3FF}" dt="2022-09-14T22:37:58.436" v="2510" actId="20577"/>
          <ac:spMkLst>
            <pc:docMk/>
            <pc:sldMk cId="1930745733" sldId="273"/>
            <ac:spMk id="2" creationId="{72708A2A-710B-4FF7-89EA-522AE39D4A7D}"/>
          </ac:spMkLst>
        </pc:spChg>
      </pc:sldChg>
      <pc:sldChg chg="modSp add del mod">
        <pc:chgData name="Mitali Kumar Mathur" userId="d932340c-0d92-41eb-9d69-1ed372b0aecb" providerId="ADAL" clId="{1ABA8615-C070-4A82-B606-862A24BEB3FF}" dt="2022-09-21T19:40:44.633" v="3045" actId="47"/>
        <pc:sldMkLst>
          <pc:docMk/>
          <pc:sldMk cId="2066076504" sldId="274"/>
        </pc:sldMkLst>
        <pc:spChg chg="mod">
          <ac:chgData name="Mitali Kumar Mathur" userId="d932340c-0d92-41eb-9d69-1ed372b0aecb" providerId="ADAL" clId="{1ABA8615-C070-4A82-B606-862A24BEB3FF}" dt="2022-09-14T22:38:15.124" v="2570" actId="20577"/>
          <ac:spMkLst>
            <pc:docMk/>
            <pc:sldMk cId="2066076504" sldId="274"/>
            <ac:spMk id="2" creationId="{72708A2A-710B-4FF7-89EA-522AE39D4A7D}"/>
          </ac:spMkLst>
        </pc:spChg>
      </pc:sldChg>
      <pc:sldChg chg="modSp add mod modNotesTx">
        <pc:chgData name="Mitali Kumar Mathur" userId="d932340c-0d92-41eb-9d69-1ed372b0aecb" providerId="ADAL" clId="{1ABA8615-C070-4A82-B606-862A24BEB3FF}" dt="2022-09-21T19:40:49.370" v="3046" actId="6549"/>
        <pc:sldMkLst>
          <pc:docMk/>
          <pc:sldMk cId="3284415622" sldId="275"/>
        </pc:sldMkLst>
        <pc:spChg chg="mod">
          <ac:chgData name="Mitali Kumar Mathur" userId="d932340c-0d92-41eb-9d69-1ed372b0aecb" providerId="ADAL" clId="{1ABA8615-C070-4A82-B606-862A24BEB3FF}" dt="2022-09-14T22:38:29.697" v="2601" actId="20577"/>
          <ac:spMkLst>
            <pc:docMk/>
            <pc:sldMk cId="3284415622" sldId="275"/>
            <ac:spMk id="2" creationId="{72708A2A-710B-4FF7-89EA-522AE39D4A7D}"/>
          </ac:spMkLst>
        </pc:spChg>
        <pc:spChg chg="mod">
          <ac:chgData name="Mitali Kumar Mathur" userId="d932340c-0d92-41eb-9d69-1ed372b0aecb" providerId="ADAL" clId="{1ABA8615-C070-4A82-B606-862A24BEB3FF}" dt="2022-09-21T19:40:49.370" v="3046" actId="6549"/>
          <ac:spMkLst>
            <pc:docMk/>
            <pc:sldMk cId="3284415622" sldId="275"/>
            <ac:spMk id="5" creationId="{EC9BF4EA-A3CB-46D2-A893-7824A14D432A}"/>
          </ac:spMkLst>
        </pc:spChg>
      </pc:sldChg>
      <pc:sldChg chg="addSp delSp modSp add mod delCm">
        <pc:chgData name="Mitali Kumar Mathur" userId="d932340c-0d92-41eb-9d69-1ed372b0aecb" providerId="ADAL" clId="{1ABA8615-C070-4A82-B606-862A24BEB3FF}" dt="2022-09-22T17:54:36.148" v="3276"/>
        <pc:sldMkLst>
          <pc:docMk/>
          <pc:sldMk cId="4227586155" sldId="276"/>
        </pc:sldMkLst>
        <pc:spChg chg="add del mod">
          <ac:chgData name="Mitali Kumar Mathur" userId="d932340c-0d92-41eb-9d69-1ed372b0aecb" providerId="ADAL" clId="{1ABA8615-C070-4A82-B606-862A24BEB3FF}" dt="2022-09-22T17:54:24.600" v="3275"/>
          <ac:spMkLst>
            <pc:docMk/>
            <pc:sldMk cId="4227586155" sldId="276"/>
            <ac:spMk id="2" creationId="{FDBE855B-184C-4B37-9FBB-196C22180F36}"/>
          </ac:spMkLst>
        </pc:spChg>
        <pc:spChg chg="add mod">
          <ac:chgData name="Mitali Kumar Mathur" userId="d932340c-0d92-41eb-9d69-1ed372b0aecb" providerId="ADAL" clId="{1ABA8615-C070-4A82-B606-862A24BEB3FF}" dt="2022-09-15T01:09:38.457" v="2608" actId="1076"/>
          <ac:spMkLst>
            <pc:docMk/>
            <pc:sldMk cId="4227586155" sldId="276"/>
            <ac:spMk id="8" creationId="{978196FA-0315-4916-8BFC-F4E1306D2219}"/>
          </ac:spMkLst>
        </pc:spChg>
        <pc:spChg chg="add mod">
          <ac:chgData name="Mitali Kumar Mathur" userId="d932340c-0d92-41eb-9d69-1ed372b0aecb" providerId="ADAL" clId="{1ABA8615-C070-4A82-B606-862A24BEB3FF}" dt="2022-09-15T01:09:38.457" v="2608" actId="1076"/>
          <ac:spMkLst>
            <pc:docMk/>
            <pc:sldMk cId="4227586155" sldId="276"/>
            <ac:spMk id="9" creationId="{7A06BFA2-77F3-4081-9E96-B5A33D8CFDA1}"/>
          </ac:spMkLst>
        </pc:spChg>
        <pc:spChg chg="add mod">
          <ac:chgData name="Mitali Kumar Mathur" userId="d932340c-0d92-41eb-9d69-1ed372b0aecb" providerId="ADAL" clId="{1ABA8615-C070-4A82-B606-862A24BEB3FF}" dt="2022-09-15T01:09:38.457" v="2608" actId="1076"/>
          <ac:spMkLst>
            <pc:docMk/>
            <pc:sldMk cId="4227586155" sldId="276"/>
            <ac:spMk id="10" creationId="{886A7664-EF4F-48F2-9C59-424607AA0BC0}"/>
          </ac:spMkLst>
        </pc:spChg>
        <pc:spChg chg="add mod">
          <ac:chgData name="Mitali Kumar Mathur" userId="d932340c-0d92-41eb-9d69-1ed372b0aecb" providerId="ADAL" clId="{1ABA8615-C070-4A82-B606-862A24BEB3FF}" dt="2022-09-15T01:09:38.457" v="2608" actId="1076"/>
          <ac:spMkLst>
            <pc:docMk/>
            <pc:sldMk cId="4227586155" sldId="276"/>
            <ac:spMk id="11" creationId="{7AC65C2B-A4E4-4D10-AEF6-83256A2392F7}"/>
          </ac:spMkLst>
        </pc:spChg>
        <pc:picChg chg="mod">
          <ac:chgData name="Mitali Kumar Mathur" userId="d932340c-0d92-41eb-9d69-1ed372b0aecb" providerId="ADAL" clId="{1ABA8615-C070-4A82-B606-862A24BEB3FF}" dt="2022-09-15T01:09:48.547" v="2609" actId="208"/>
          <ac:picMkLst>
            <pc:docMk/>
            <pc:sldMk cId="4227586155" sldId="276"/>
            <ac:picMk id="4" creationId="{ED03EDCD-B601-4330-9998-8FD016036272}"/>
          </ac:picMkLst>
        </pc:picChg>
      </pc:sldChg>
      <pc:sldChg chg="delSp modSp add mod">
        <pc:chgData name="Mitali Kumar Mathur" userId="d932340c-0d92-41eb-9d69-1ed372b0aecb" providerId="ADAL" clId="{1ABA8615-C070-4A82-B606-862A24BEB3FF}" dt="2022-09-14T22:31:24.179" v="2437" actId="14100"/>
        <pc:sldMkLst>
          <pc:docMk/>
          <pc:sldMk cId="2548148412" sldId="277"/>
        </pc:sldMkLst>
        <pc:spChg chg="mod">
          <ac:chgData name="Mitali Kumar Mathur" userId="d932340c-0d92-41eb-9d69-1ed372b0aecb" providerId="ADAL" clId="{1ABA8615-C070-4A82-B606-862A24BEB3FF}" dt="2022-09-14T22:21:40.343" v="2097" actId="20577"/>
          <ac:spMkLst>
            <pc:docMk/>
            <pc:sldMk cId="2548148412" sldId="277"/>
            <ac:spMk id="7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31:24.179" v="2437" actId="14100"/>
          <ac:spMkLst>
            <pc:docMk/>
            <pc:sldMk cId="2548148412" sldId="277"/>
            <ac:spMk id="8" creationId="{00000000-0000-0000-0000-000000000000}"/>
          </ac:spMkLst>
        </pc:spChg>
        <pc:spChg chg="del">
          <ac:chgData name="Mitali Kumar Mathur" userId="d932340c-0d92-41eb-9d69-1ed372b0aecb" providerId="ADAL" clId="{1ABA8615-C070-4A82-B606-862A24BEB3FF}" dt="2022-09-14T22:25:55.881" v="2224" actId="478"/>
          <ac:spMkLst>
            <pc:docMk/>
            <pc:sldMk cId="2548148412" sldId="277"/>
            <ac:spMk id="10" creationId="{D5A49E75-B9CB-43B8-81F7-BBA9F49EAA7E}"/>
          </ac:spMkLst>
        </pc:spChg>
        <pc:spChg chg="del">
          <ac:chgData name="Mitali Kumar Mathur" userId="d932340c-0d92-41eb-9d69-1ed372b0aecb" providerId="ADAL" clId="{1ABA8615-C070-4A82-B606-862A24BEB3FF}" dt="2022-09-14T22:25:55.881" v="2224" actId="478"/>
          <ac:spMkLst>
            <pc:docMk/>
            <pc:sldMk cId="2548148412" sldId="277"/>
            <ac:spMk id="11" creationId="{5B211D15-C47B-4563-A731-AC7A435C7B90}"/>
          </ac:spMkLst>
        </pc:spChg>
        <pc:spChg chg="del">
          <ac:chgData name="Mitali Kumar Mathur" userId="d932340c-0d92-41eb-9d69-1ed372b0aecb" providerId="ADAL" clId="{1ABA8615-C070-4A82-B606-862A24BEB3FF}" dt="2022-09-14T22:25:55.881" v="2224" actId="478"/>
          <ac:spMkLst>
            <pc:docMk/>
            <pc:sldMk cId="2548148412" sldId="277"/>
            <ac:spMk id="12" creationId="{F71615AF-F42E-4681-8B27-6A48E919F236}"/>
          </ac:spMkLst>
        </pc:spChg>
        <pc:spChg chg="del">
          <ac:chgData name="Mitali Kumar Mathur" userId="d932340c-0d92-41eb-9d69-1ed372b0aecb" providerId="ADAL" clId="{1ABA8615-C070-4A82-B606-862A24BEB3FF}" dt="2022-09-14T22:25:55.881" v="2224" actId="478"/>
          <ac:spMkLst>
            <pc:docMk/>
            <pc:sldMk cId="2548148412" sldId="277"/>
            <ac:spMk id="13" creationId="{BA1C0DE2-F586-4172-8017-5C27A123CFA1}"/>
          </ac:spMkLst>
        </pc:spChg>
      </pc:sldChg>
      <pc:sldChg chg="delSp add mod ord modAnim">
        <pc:chgData name="Mitali Kumar Mathur" userId="d932340c-0d92-41eb-9d69-1ed372b0aecb" providerId="ADAL" clId="{1ABA8615-C070-4A82-B606-862A24BEB3FF}" dt="2022-09-22T15:38:27.630" v="3208"/>
        <pc:sldMkLst>
          <pc:docMk/>
          <pc:sldMk cId="4070169129" sldId="278"/>
        </pc:sldMkLst>
        <pc:spChg chg="del">
          <ac:chgData name="Mitali Kumar Mathur" userId="d932340c-0d92-41eb-9d69-1ed372b0aecb" providerId="ADAL" clId="{1ABA8615-C070-4A82-B606-862A24BEB3FF}" dt="2022-09-14T22:29:58.445" v="2364" actId="478"/>
          <ac:spMkLst>
            <pc:docMk/>
            <pc:sldMk cId="4070169129" sldId="278"/>
            <ac:spMk id="24" creationId="{65A0F2DD-4E1A-45FB-98E2-2F0B690778F9}"/>
          </ac:spMkLst>
        </pc:spChg>
        <pc:grpChg chg="del">
          <ac:chgData name="Mitali Kumar Mathur" userId="d932340c-0d92-41eb-9d69-1ed372b0aecb" providerId="ADAL" clId="{1ABA8615-C070-4A82-B606-862A24BEB3FF}" dt="2022-09-14T22:29:52.807" v="2363" actId="478"/>
          <ac:grpSpMkLst>
            <pc:docMk/>
            <pc:sldMk cId="4070169129" sldId="278"/>
            <ac:grpSpMk id="14" creationId="{595E6CE3-2E55-4962-B5E1-C297D4CA48A4}"/>
          </ac:grpSpMkLst>
        </pc:grpChg>
      </pc:sldChg>
      <pc:sldChg chg="modSp add del mod">
        <pc:chgData name="Mitali Kumar Mathur" userId="d932340c-0d92-41eb-9d69-1ed372b0aecb" providerId="ADAL" clId="{1ABA8615-C070-4A82-B606-862A24BEB3FF}" dt="2022-09-23T21:20:38.560" v="3299" actId="47"/>
        <pc:sldMkLst>
          <pc:docMk/>
          <pc:sldMk cId="417719423" sldId="279"/>
        </pc:sldMkLst>
        <pc:spChg chg="mod">
          <ac:chgData name="Mitali Kumar Mathur" userId="d932340c-0d92-41eb-9d69-1ed372b0aecb" providerId="ADAL" clId="{1ABA8615-C070-4A82-B606-862A24BEB3FF}" dt="2022-09-21T19:34:08.217" v="2980" actId="113"/>
          <ac:spMkLst>
            <pc:docMk/>
            <pc:sldMk cId="417719423" sldId="279"/>
            <ac:spMk id="8" creationId="{00000000-0000-0000-0000-000000000000}"/>
          </ac:spMkLst>
        </pc:spChg>
      </pc:sldChg>
      <pc:sldChg chg="addSp delSp modSp new mod">
        <pc:chgData name="Mitali Kumar Mathur" userId="d932340c-0d92-41eb-9d69-1ed372b0aecb" providerId="ADAL" clId="{1ABA8615-C070-4A82-B606-862A24BEB3FF}" dt="2022-09-22T15:56:22.833" v="3272" actId="1076"/>
        <pc:sldMkLst>
          <pc:docMk/>
          <pc:sldMk cId="2638156685" sldId="280"/>
        </pc:sldMkLst>
        <pc:spChg chg="add mod">
          <ac:chgData name="Mitali Kumar Mathur" userId="d932340c-0d92-41eb-9d69-1ed372b0aecb" providerId="ADAL" clId="{1ABA8615-C070-4A82-B606-862A24BEB3FF}" dt="2022-09-21T20:11:24.790" v="3171" actId="20577"/>
          <ac:spMkLst>
            <pc:docMk/>
            <pc:sldMk cId="2638156685" sldId="280"/>
            <ac:spMk id="2" creationId="{8921E5CB-AC80-4B24-A34F-93251B24A63B}"/>
          </ac:spMkLst>
        </pc:spChg>
        <pc:spChg chg="add mod">
          <ac:chgData name="Mitali Kumar Mathur" userId="d932340c-0d92-41eb-9d69-1ed372b0aecb" providerId="ADAL" clId="{1ABA8615-C070-4A82-B606-862A24BEB3FF}" dt="2022-09-22T15:42:54.076" v="3267" actId="1076"/>
          <ac:spMkLst>
            <pc:docMk/>
            <pc:sldMk cId="2638156685" sldId="280"/>
            <ac:spMk id="3" creationId="{18398EFF-CAB6-4C22-936C-4FE85A548B38}"/>
          </ac:spMkLst>
        </pc:spChg>
        <pc:picChg chg="add mod">
          <ac:chgData name="Mitali Kumar Mathur" userId="d932340c-0d92-41eb-9d69-1ed372b0aecb" providerId="ADAL" clId="{1ABA8615-C070-4A82-B606-862A24BEB3FF}" dt="2022-09-21T19:33:08.474" v="2970"/>
          <ac:picMkLst>
            <pc:docMk/>
            <pc:sldMk cId="2638156685" sldId="280"/>
            <ac:picMk id="4" creationId="{75BC6B61-976E-4D45-90AF-03596F88F546}"/>
          </ac:picMkLst>
        </pc:picChg>
        <pc:picChg chg="add mod ord">
          <ac:chgData name="Mitali Kumar Mathur" userId="d932340c-0d92-41eb-9d69-1ed372b0aecb" providerId="ADAL" clId="{1ABA8615-C070-4A82-B606-862A24BEB3FF}" dt="2022-09-22T15:42:48.932" v="3266" actId="1076"/>
          <ac:picMkLst>
            <pc:docMk/>
            <pc:sldMk cId="2638156685" sldId="280"/>
            <ac:picMk id="5" creationId="{B56D1B68-3DB7-4841-830A-02FF2DD108DE}"/>
          </ac:picMkLst>
        </pc:picChg>
        <pc:picChg chg="add del mod">
          <ac:chgData name="Mitali Kumar Mathur" userId="d932340c-0d92-41eb-9d69-1ed372b0aecb" providerId="ADAL" clId="{1ABA8615-C070-4A82-B606-862A24BEB3FF}" dt="2022-09-22T15:56:16.487" v="3269" actId="478"/>
          <ac:picMkLst>
            <pc:docMk/>
            <pc:sldMk cId="2638156685" sldId="280"/>
            <ac:picMk id="7" creationId="{D2DBE85A-9724-4FE0-AE4C-B6B3CDBE8ECD}"/>
          </ac:picMkLst>
        </pc:picChg>
        <pc:picChg chg="add mod">
          <ac:chgData name="Mitali Kumar Mathur" userId="d932340c-0d92-41eb-9d69-1ed372b0aecb" providerId="ADAL" clId="{1ABA8615-C070-4A82-B606-862A24BEB3FF}" dt="2022-09-22T15:56:22.833" v="3272" actId="1076"/>
          <ac:picMkLst>
            <pc:docMk/>
            <pc:sldMk cId="2638156685" sldId="280"/>
            <ac:picMk id="9" creationId="{30DDBDAC-AE12-4E56-8DCE-BB1C12C48981}"/>
          </ac:picMkLst>
        </pc:picChg>
      </pc:sldChg>
      <pc:sldChg chg="addSp delSp modSp add mod">
        <pc:chgData name="Mitali Kumar Mathur" userId="d932340c-0d92-41eb-9d69-1ed372b0aecb" providerId="ADAL" clId="{1ABA8615-C070-4A82-B606-862A24BEB3FF}" dt="2022-09-21T19:54:40.660" v="3137" actId="113"/>
        <pc:sldMkLst>
          <pc:docMk/>
          <pc:sldMk cId="3278402285" sldId="281"/>
        </pc:sldMkLst>
        <pc:spChg chg="del">
          <ac:chgData name="Mitali Kumar Mathur" userId="d932340c-0d92-41eb-9d69-1ed372b0aecb" providerId="ADAL" clId="{1ABA8615-C070-4A82-B606-862A24BEB3FF}" dt="2022-09-21T19:49:18.757" v="3052" actId="478"/>
          <ac:spMkLst>
            <pc:docMk/>
            <pc:sldMk cId="3278402285" sldId="281"/>
            <ac:spMk id="2" creationId="{72708A2A-710B-4FF7-89EA-522AE39D4A7D}"/>
          </ac:spMkLst>
        </pc:spChg>
        <pc:spChg chg="add mod">
          <ac:chgData name="Mitali Kumar Mathur" userId="d932340c-0d92-41eb-9d69-1ed372b0aecb" providerId="ADAL" clId="{1ABA8615-C070-4A82-B606-862A24BEB3FF}" dt="2022-09-21T19:52:12.559" v="3120" actId="14100"/>
          <ac:spMkLst>
            <pc:docMk/>
            <pc:sldMk cId="3278402285" sldId="281"/>
            <ac:spMk id="3" creationId="{DE399F10-1152-483D-9C4F-4C4A01722AF3}"/>
          </ac:spMkLst>
        </pc:spChg>
        <pc:spChg chg="mod">
          <ac:chgData name="Mitali Kumar Mathur" userId="d932340c-0d92-41eb-9d69-1ed372b0aecb" providerId="ADAL" clId="{1ABA8615-C070-4A82-B606-862A24BEB3FF}" dt="2022-09-21T19:53:41.641" v="3130" actId="20577"/>
          <ac:spMkLst>
            <pc:docMk/>
            <pc:sldMk cId="3278402285" sldId="281"/>
            <ac:spMk id="5" creationId="{EC9BF4EA-A3CB-46D2-A893-7824A14D432A}"/>
          </ac:spMkLst>
        </pc:spChg>
        <pc:spChg chg="add mod">
          <ac:chgData name="Mitali Kumar Mathur" userId="d932340c-0d92-41eb-9d69-1ed372b0aecb" providerId="ADAL" clId="{1ABA8615-C070-4A82-B606-862A24BEB3FF}" dt="2022-09-21T19:50:28.502" v="3061" actId="14100"/>
          <ac:spMkLst>
            <pc:docMk/>
            <pc:sldMk cId="3278402285" sldId="281"/>
            <ac:spMk id="8" creationId="{93B5D26C-739B-4AD0-A2F8-5A078CB23616}"/>
          </ac:spMkLst>
        </pc:spChg>
        <pc:spChg chg="add mod">
          <ac:chgData name="Mitali Kumar Mathur" userId="d932340c-0d92-41eb-9d69-1ed372b0aecb" providerId="ADAL" clId="{1ABA8615-C070-4A82-B606-862A24BEB3FF}" dt="2022-09-21T19:52:16.108" v="3121" actId="14100"/>
          <ac:spMkLst>
            <pc:docMk/>
            <pc:sldMk cId="3278402285" sldId="281"/>
            <ac:spMk id="9" creationId="{56A2F978-4CC2-435A-91D5-595AB4C60EA2}"/>
          </ac:spMkLst>
        </pc:spChg>
        <pc:spChg chg="add mod">
          <ac:chgData name="Mitali Kumar Mathur" userId="d932340c-0d92-41eb-9d69-1ed372b0aecb" providerId="ADAL" clId="{1ABA8615-C070-4A82-B606-862A24BEB3FF}" dt="2022-09-21T19:54:40.660" v="3137" actId="113"/>
          <ac:spMkLst>
            <pc:docMk/>
            <pc:sldMk cId="3278402285" sldId="281"/>
            <ac:spMk id="10" creationId="{7FA0670F-568A-4A51-9D05-EFBBEEB10A43}"/>
          </ac:spMkLst>
        </pc:spChg>
        <pc:spChg chg="add mod">
          <ac:chgData name="Mitali Kumar Mathur" userId="d932340c-0d92-41eb-9d69-1ed372b0aecb" providerId="ADAL" clId="{1ABA8615-C070-4A82-B606-862A24BEB3FF}" dt="2022-09-21T19:54:40.660" v="3137" actId="113"/>
          <ac:spMkLst>
            <pc:docMk/>
            <pc:sldMk cId="3278402285" sldId="281"/>
            <ac:spMk id="11" creationId="{2899C59A-F580-4CAE-9F87-F7EE2CEF908C}"/>
          </ac:spMkLst>
        </pc:spChg>
        <pc:spChg chg="add mod">
          <ac:chgData name="Mitali Kumar Mathur" userId="d932340c-0d92-41eb-9d69-1ed372b0aecb" providerId="ADAL" clId="{1ABA8615-C070-4A82-B606-862A24BEB3FF}" dt="2022-09-21T19:54:40.660" v="3137" actId="113"/>
          <ac:spMkLst>
            <pc:docMk/>
            <pc:sldMk cId="3278402285" sldId="281"/>
            <ac:spMk id="12" creationId="{073625FB-C611-44FB-B969-EEB7E3F51752}"/>
          </ac:spMkLst>
        </pc:spChg>
        <pc:spChg chg="add mod">
          <ac:chgData name="Mitali Kumar Mathur" userId="d932340c-0d92-41eb-9d69-1ed372b0aecb" providerId="ADAL" clId="{1ABA8615-C070-4A82-B606-862A24BEB3FF}" dt="2022-09-21T19:54:10.574" v="3136" actId="1076"/>
          <ac:spMkLst>
            <pc:docMk/>
            <pc:sldMk cId="3278402285" sldId="281"/>
            <ac:spMk id="13" creationId="{7067F4FF-898C-4426-B248-3A010F307FD4}"/>
          </ac:spMkLst>
        </pc:spChg>
      </pc:sldChg>
      <pc:sldChg chg="del">
        <pc:chgData name="Mitali Kumar Mathur" userId="d932340c-0d92-41eb-9d69-1ed372b0aecb" providerId="ADAL" clId="{1ABA8615-C070-4A82-B606-862A24BEB3FF}" dt="2022-09-23T21:20:35.276" v="3297" actId="47"/>
        <pc:sldMkLst>
          <pc:docMk/>
          <pc:sldMk cId="3268874811" sldId="282"/>
        </pc:sldMkLst>
      </pc:sldChg>
      <pc:sldChg chg="del">
        <pc:chgData name="Mitali Kumar Mathur" userId="d932340c-0d92-41eb-9d69-1ed372b0aecb" providerId="ADAL" clId="{1ABA8615-C070-4A82-B606-862A24BEB3FF}" dt="2022-09-23T21:20:36.216" v="3298" actId="47"/>
        <pc:sldMkLst>
          <pc:docMk/>
          <pc:sldMk cId="2480017213" sldId="283"/>
        </pc:sldMkLst>
      </pc:sldChg>
    </pc:docChg>
  </pc:docChgLst>
  <pc:docChgLst>
    <pc:chgData name="Zohib Riyaz Sheikh" userId="ab1c4a76-fd57-46a9-83fb-6420cd3d8030" providerId="ADAL" clId="{92440B78-729A-4D74-81A6-01A879D5CF97}"/>
    <pc:docChg chg="undo custSel addSld delSld modSld sldOrd">
      <pc:chgData name="Zohib Riyaz Sheikh" userId="ab1c4a76-fd57-46a9-83fb-6420cd3d8030" providerId="ADAL" clId="{92440B78-729A-4D74-81A6-01A879D5CF97}" dt="2022-08-30T00:58:57.928" v="1345" actId="47"/>
      <pc:docMkLst>
        <pc:docMk/>
      </pc:docMkLst>
      <pc:sldChg chg="modSp mod">
        <pc:chgData name="Zohib Riyaz Sheikh" userId="ab1c4a76-fd57-46a9-83fb-6420cd3d8030" providerId="ADAL" clId="{92440B78-729A-4D74-81A6-01A879D5CF97}" dt="2022-08-30T00:41:03.528" v="1042" actId="20577"/>
        <pc:sldMkLst>
          <pc:docMk/>
          <pc:sldMk cId="0" sldId="258"/>
        </pc:sldMkLst>
        <pc:spChg chg="mod">
          <ac:chgData name="Zohib Riyaz Sheikh" userId="ab1c4a76-fd57-46a9-83fb-6420cd3d8030" providerId="ADAL" clId="{92440B78-729A-4D74-81A6-01A879D5CF97}" dt="2022-08-30T00:40:28.496" v="1004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40:36.860" v="1021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41:03.528" v="1042" actId="20577"/>
          <ac:spMkLst>
            <pc:docMk/>
            <pc:sldMk cId="0" sldId="258"/>
            <ac:spMk id="11" creationId="{00000000-0000-0000-0000-000000000000}"/>
          </ac:spMkLst>
        </pc:spChg>
      </pc:sldChg>
      <pc:sldChg chg="addSp delSp modSp add del mod">
        <pc:chgData name="Zohib Riyaz Sheikh" userId="ab1c4a76-fd57-46a9-83fb-6420cd3d8030" providerId="ADAL" clId="{92440B78-729A-4D74-81A6-01A879D5CF97}" dt="2022-08-30T00:49:37.718" v="1330" actId="313"/>
        <pc:sldMkLst>
          <pc:docMk/>
          <pc:sldMk cId="0" sldId="259"/>
        </pc:sldMkLst>
        <pc:spChg chg="mod">
          <ac:chgData name="Zohib Riyaz Sheikh" userId="ab1c4a76-fd57-46a9-83fb-6420cd3d8030" providerId="ADAL" clId="{92440B78-729A-4D74-81A6-01A879D5CF97}" dt="2022-08-10T18:42:58.923" v="222" actId="20577"/>
          <ac:spMkLst>
            <pc:docMk/>
            <pc:sldMk cId="0" sldId="259"/>
            <ac:spMk id="12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11:18.531" v="497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47:17.577" v="1231"/>
          <ac:spMkLst>
            <pc:docMk/>
            <pc:sldMk cId="0" sldId="259"/>
            <ac:spMk id="25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46:30.619" v="1222" actId="12"/>
          <ac:spMkLst>
            <pc:docMk/>
            <pc:sldMk cId="0" sldId="259"/>
            <ac:spMk id="27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46:18.124" v="1218" actId="12"/>
          <ac:spMkLst>
            <pc:docMk/>
            <pc:sldMk cId="0" sldId="259"/>
            <ac:spMk id="29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30T00:47:22.661" v="1233" actId="22"/>
          <ac:spMkLst>
            <pc:docMk/>
            <pc:sldMk cId="0" sldId="259"/>
            <ac:spMk id="36" creationId="{0EB76D90-F1E9-4FEC-B9FA-09C33973FE7F}"/>
          </ac:spMkLst>
        </pc:spChg>
        <pc:spChg chg="add del">
          <ac:chgData name="Zohib Riyaz Sheikh" userId="ab1c4a76-fd57-46a9-83fb-6420cd3d8030" providerId="ADAL" clId="{92440B78-729A-4D74-81A6-01A879D5CF97}" dt="2022-08-30T00:47:36.226" v="1235" actId="22"/>
          <ac:spMkLst>
            <pc:docMk/>
            <pc:sldMk cId="0" sldId="259"/>
            <ac:spMk id="38" creationId="{54AEF90C-1F6E-420A-BBEE-FA7371A39CAE}"/>
          </ac:spMkLst>
        </pc:spChg>
        <pc:spChg chg="add mod">
          <ac:chgData name="Zohib Riyaz Sheikh" userId="ab1c4a76-fd57-46a9-83fb-6420cd3d8030" providerId="ADAL" clId="{92440B78-729A-4D74-81A6-01A879D5CF97}" dt="2022-08-30T00:49:37.718" v="1330" actId="313"/>
          <ac:spMkLst>
            <pc:docMk/>
            <pc:sldMk cId="0" sldId="259"/>
            <ac:spMk id="39" creationId="{3EF766EF-5096-40DF-81DF-DB364436E6EE}"/>
          </ac:spMkLst>
        </pc:spChg>
        <pc:spChg chg="add mod">
          <ac:chgData name="Zohib Riyaz Sheikh" userId="ab1c4a76-fd57-46a9-83fb-6420cd3d8030" providerId="ADAL" clId="{92440B78-729A-4D74-81A6-01A879D5CF97}" dt="2022-08-30T00:49:31.158" v="1326" actId="313"/>
          <ac:spMkLst>
            <pc:docMk/>
            <pc:sldMk cId="0" sldId="259"/>
            <ac:spMk id="40" creationId="{947EDA97-0799-4C48-A3DD-D4A2459D5CAC}"/>
          </ac:spMkLst>
        </pc:spChg>
        <pc:grpChg chg="mod">
          <ac:chgData name="Zohib Riyaz Sheikh" userId="ab1c4a76-fd57-46a9-83fb-6420cd3d8030" providerId="ADAL" clId="{92440B78-729A-4D74-81A6-01A879D5CF97}" dt="2022-08-30T00:43:03.055" v="1146" actId="1038"/>
          <ac:grpSpMkLst>
            <pc:docMk/>
            <pc:sldMk cId="0" sldId="259"/>
            <ac:grpSpMk id="7" creationId="{00000000-0000-0000-0000-000000000000}"/>
          </ac:grpSpMkLst>
        </pc:grpChg>
        <pc:grpChg chg="mod">
          <ac:chgData name="Zohib Riyaz Sheikh" userId="ab1c4a76-fd57-46a9-83fb-6420cd3d8030" providerId="ADAL" clId="{92440B78-729A-4D74-81A6-01A879D5CF97}" dt="2022-08-30T00:42:54.621" v="1127" actId="1038"/>
          <ac:grpSpMkLst>
            <pc:docMk/>
            <pc:sldMk cId="0" sldId="259"/>
            <ac:grpSpMk id="11" creationId="{00000000-0000-0000-0000-000000000000}"/>
          </ac:grpSpMkLst>
        </pc:grpChg>
        <pc:grpChg chg="mod">
          <ac:chgData name="Zohib Riyaz Sheikh" userId="ab1c4a76-fd57-46a9-83fb-6420cd3d8030" providerId="ADAL" clId="{92440B78-729A-4D74-81A6-01A879D5CF97}" dt="2022-08-30T00:43:11.029" v="1156" actId="1037"/>
          <ac:grpSpMkLst>
            <pc:docMk/>
            <pc:sldMk cId="0" sldId="259"/>
            <ac:grpSpMk id="15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41:58.313" v="1047" actId="478"/>
          <ac:grpSpMkLst>
            <pc:docMk/>
            <pc:sldMk cId="0" sldId="259"/>
            <ac:grpSpMk id="19" creationId="{00000000-0000-0000-0000-000000000000}"/>
          </ac:grpSpMkLst>
        </pc:grpChg>
        <pc:grpChg chg="mod">
          <ac:chgData name="Zohib Riyaz Sheikh" userId="ab1c4a76-fd57-46a9-83fb-6420cd3d8030" providerId="ADAL" clId="{92440B78-729A-4D74-81A6-01A879D5CF97}" dt="2022-08-30T00:42:43.271" v="1107" actId="14100"/>
          <ac:grpSpMkLst>
            <pc:docMk/>
            <pc:sldMk cId="0" sldId="259"/>
            <ac:grpSpMk id="24" creationId="{00000000-0000-0000-0000-000000000000}"/>
          </ac:grpSpMkLst>
        </pc:grpChg>
        <pc:grpChg chg="mod">
          <ac:chgData name="Zohib Riyaz Sheikh" userId="ab1c4a76-fd57-46a9-83fb-6420cd3d8030" providerId="ADAL" clId="{92440B78-729A-4D74-81A6-01A879D5CF97}" dt="2022-08-30T00:42:46.824" v="1112" actId="1038"/>
          <ac:grpSpMkLst>
            <pc:docMk/>
            <pc:sldMk cId="0" sldId="259"/>
            <ac:grpSpMk id="26" creationId="{00000000-0000-0000-0000-000000000000}"/>
          </ac:grpSpMkLst>
        </pc:grpChg>
        <pc:grpChg chg="mod">
          <ac:chgData name="Zohib Riyaz Sheikh" userId="ab1c4a76-fd57-46a9-83fb-6420cd3d8030" providerId="ADAL" clId="{92440B78-729A-4D74-81A6-01A879D5CF97}" dt="2022-08-30T00:45:38.655" v="1204" actId="1076"/>
          <ac:grpSpMkLst>
            <pc:docMk/>
            <pc:sldMk cId="0" sldId="259"/>
            <ac:grpSpMk id="28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42:00.249" v="1048" actId="478"/>
          <ac:grpSpMkLst>
            <pc:docMk/>
            <pc:sldMk cId="0" sldId="259"/>
            <ac:grpSpMk id="30" creationId="{00000000-0000-0000-0000-000000000000}"/>
          </ac:grpSpMkLst>
        </pc:grpChg>
        <pc:picChg chg="mod">
          <ac:chgData name="Zohib Riyaz Sheikh" userId="ab1c4a76-fd57-46a9-83fb-6420cd3d8030" providerId="ADAL" clId="{92440B78-729A-4D74-81A6-01A879D5CF97}" dt="2022-08-30T00:43:03.055" v="1146" actId="1038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Zohib Riyaz Sheikh" userId="ab1c4a76-fd57-46a9-83fb-6420cd3d8030" providerId="ADAL" clId="{92440B78-729A-4D74-81A6-01A879D5CF97}" dt="2022-08-30T00:42:58.386" v="1139" actId="1037"/>
          <ac:picMkLst>
            <pc:docMk/>
            <pc:sldMk cId="0" sldId="259"/>
            <ac:picMk id="10" creationId="{00000000-0000-0000-0000-000000000000}"/>
          </ac:picMkLst>
        </pc:picChg>
        <pc:picChg chg="mod">
          <ac:chgData name="Zohib Riyaz Sheikh" userId="ab1c4a76-fd57-46a9-83fb-6420cd3d8030" providerId="ADAL" clId="{92440B78-729A-4D74-81A6-01A879D5CF97}" dt="2022-08-30T00:43:11.029" v="1156" actId="1037"/>
          <ac:picMkLst>
            <pc:docMk/>
            <pc:sldMk cId="0" sldId="259"/>
            <ac:picMk id="14" creationId="{00000000-0000-0000-0000-000000000000}"/>
          </ac:picMkLst>
        </pc:picChg>
        <pc:picChg chg="del mod">
          <ac:chgData name="Zohib Riyaz Sheikh" userId="ab1c4a76-fd57-46a9-83fb-6420cd3d8030" providerId="ADAL" clId="{92440B78-729A-4D74-81A6-01A879D5CF97}" dt="2022-08-30T00:41:56.118" v="1046" actId="478"/>
          <ac:picMkLst>
            <pc:docMk/>
            <pc:sldMk cId="0" sldId="259"/>
            <ac:picMk id="18" creationId="{00000000-0000-0000-0000-000000000000}"/>
          </ac:picMkLst>
        </pc:picChg>
      </pc:sldChg>
      <pc:sldChg chg="del">
        <pc:chgData name="Zohib Riyaz Sheikh" userId="ab1c4a76-fd57-46a9-83fb-6420cd3d8030" providerId="ADAL" clId="{92440B78-729A-4D74-81A6-01A879D5CF97}" dt="2022-08-30T00:58:57.928" v="1345" actId="47"/>
        <pc:sldMkLst>
          <pc:docMk/>
          <pc:sldMk cId="0" sldId="260"/>
        </pc:sldMkLst>
      </pc:sldChg>
      <pc:sldChg chg="addSp delSp modSp add del mod ord">
        <pc:chgData name="Zohib Riyaz Sheikh" userId="ab1c4a76-fd57-46a9-83fb-6420cd3d8030" providerId="ADAL" clId="{92440B78-729A-4D74-81A6-01A879D5CF97}" dt="2022-08-10T18:29:12.961" v="10" actId="47"/>
        <pc:sldMkLst>
          <pc:docMk/>
          <pc:sldMk cId="3424546252" sldId="264"/>
        </pc:sldMkLst>
        <pc:spChg chg="add del">
          <ac:chgData name="Zohib Riyaz Sheikh" userId="ab1c4a76-fd57-46a9-83fb-6420cd3d8030" providerId="ADAL" clId="{92440B78-729A-4D74-81A6-01A879D5CF97}" dt="2022-08-10T18:27:10.734" v="7" actId="478"/>
          <ac:spMkLst>
            <pc:docMk/>
            <pc:sldMk cId="3424546252" sldId="264"/>
            <ac:spMk id="31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10T18:27:11.274" v="8" actId="478"/>
          <ac:spMkLst>
            <pc:docMk/>
            <pc:sldMk cId="3424546252" sldId="264"/>
            <ac:spMk id="32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10T18:27:10.734" v="7" actId="478"/>
          <ac:spMkLst>
            <pc:docMk/>
            <pc:sldMk cId="3424546252" sldId="264"/>
            <ac:spMk id="33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10T18:27:10.734" v="7" actId="478"/>
          <ac:spMkLst>
            <pc:docMk/>
            <pc:sldMk cId="3424546252" sldId="264"/>
            <ac:spMk id="34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10T18:27:10.734" v="7" actId="478"/>
          <ac:spMkLst>
            <pc:docMk/>
            <pc:sldMk cId="3424546252" sldId="264"/>
            <ac:spMk id="35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10T18:27:10.734" v="7" actId="478"/>
          <ac:spMkLst>
            <pc:docMk/>
            <pc:sldMk cId="3424546252" sldId="264"/>
            <ac:spMk id="36" creationId="{00000000-0000-0000-0000-000000000000}"/>
          </ac:spMkLst>
        </pc:spChg>
        <pc:picChg chg="mod">
          <ac:chgData name="Zohib Riyaz Sheikh" userId="ab1c4a76-fd57-46a9-83fb-6420cd3d8030" providerId="ADAL" clId="{92440B78-729A-4D74-81A6-01A879D5CF97}" dt="2022-08-10T18:27:04.643" v="5" actId="1076"/>
          <ac:picMkLst>
            <pc:docMk/>
            <pc:sldMk cId="3424546252" sldId="264"/>
            <ac:picMk id="38" creationId="{A80092EE-D643-4D5B-BEEF-FA5E2E6AC9A3}"/>
          </ac:picMkLst>
        </pc:picChg>
      </pc:sldChg>
      <pc:sldChg chg="addSp delSp modSp add mod">
        <pc:chgData name="Zohib Riyaz Sheikh" userId="ab1c4a76-fd57-46a9-83fb-6420cd3d8030" providerId="ADAL" clId="{92440B78-729A-4D74-81A6-01A879D5CF97}" dt="2022-08-30T00:04:08.353" v="367" actId="1035"/>
        <pc:sldMkLst>
          <pc:docMk/>
          <pc:sldMk cId="1937341410" sldId="265"/>
        </pc:sldMkLst>
        <pc:spChg chg="mod">
          <ac:chgData name="Zohib Riyaz Sheikh" userId="ab1c4a76-fd57-46a9-83fb-6420cd3d8030" providerId="ADAL" clId="{92440B78-729A-4D74-81A6-01A879D5CF97}" dt="2022-08-30T00:03:16.999" v="261" actId="14100"/>
          <ac:spMkLst>
            <pc:docMk/>
            <pc:sldMk cId="1937341410" sldId="265"/>
            <ac:spMk id="12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1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2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3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4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5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6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03:27.200" v="263"/>
          <ac:spMkLst>
            <pc:docMk/>
            <pc:sldMk cId="1937341410" sldId="265"/>
            <ac:spMk id="41" creationId="{264CC51C-536F-43EE-9121-F491D20831AA}"/>
          </ac:spMkLst>
        </pc:spChg>
        <pc:spChg chg="mod">
          <ac:chgData name="Zohib Riyaz Sheikh" userId="ab1c4a76-fd57-46a9-83fb-6420cd3d8030" providerId="ADAL" clId="{92440B78-729A-4D74-81A6-01A879D5CF97}" dt="2022-08-30T00:03:27.200" v="263"/>
          <ac:spMkLst>
            <pc:docMk/>
            <pc:sldMk cId="1937341410" sldId="265"/>
            <ac:spMk id="42" creationId="{FE1640C6-D06D-41B0-9CA1-E41FF92DFED5}"/>
          </ac:spMkLst>
        </pc:spChg>
        <pc:spChg chg="mod">
          <ac:chgData name="Zohib Riyaz Sheikh" userId="ab1c4a76-fd57-46a9-83fb-6420cd3d8030" providerId="ADAL" clId="{92440B78-729A-4D74-81A6-01A879D5CF97}" dt="2022-08-30T00:03:27.200" v="263"/>
          <ac:spMkLst>
            <pc:docMk/>
            <pc:sldMk cId="1937341410" sldId="265"/>
            <ac:spMk id="44" creationId="{F7EE3096-9B0B-4AB8-90EB-D4986CA26334}"/>
          </ac:spMkLst>
        </pc:spChg>
        <pc:spChg chg="mod">
          <ac:chgData name="Zohib Riyaz Sheikh" userId="ab1c4a76-fd57-46a9-83fb-6420cd3d8030" providerId="ADAL" clId="{92440B78-729A-4D74-81A6-01A879D5CF97}" dt="2022-08-30T00:03:27.200" v="263"/>
          <ac:spMkLst>
            <pc:docMk/>
            <pc:sldMk cId="1937341410" sldId="265"/>
            <ac:spMk id="45" creationId="{CB1A96D0-9588-48A4-B076-FCBEDF0B9AB8}"/>
          </ac:spMkLst>
        </pc:spChg>
        <pc:spChg chg="mod">
          <ac:chgData name="Zohib Riyaz Sheikh" userId="ab1c4a76-fd57-46a9-83fb-6420cd3d8030" providerId="ADAL" clId="{92440B78-729A-4D74-81A6-01A879D5CF97}" dt="2022-08-30T00:03:27.200" v="263"/>
          <ac:spMkLst>
            <pc:docMk/>
            <pc:sldMk cId="1937341410" sldId="265"/>
            <ac:spMk id="46" creationId="{D1A3FFFA-0664-4C1C-8F09-F7E5A2E61738}"/>
          </ac:spMkLst>
        </pc:spChg>
        <pc:spChg chg="mod">
          <ac:chgData name="Zohib Riyaz Sheikh" userId="ab1c4a76-fd57-46a9-83fb-6420cd3d8030" providerId="ADAL" clId="{92440B78-729A-4D74-81A6-01A879D5CF97}" dt="2022-08-30T00:03:47.929" v="265"/>
          <ac:spMkLst>
            <pc:docMk/>
            <pc:sldMk cId="1937341410" sldId="265"/>
            <ac:spMk id="50" creationId="{636A3925-69CE-42C7-8398-BE8E0D65A7D5}"/>
          </ac:spMkLst>
        </pc:spChg>
        <pc:spChg chg="mod">
          <ac:chgData name="Zohib Riyaz Sheikh" userId="ab1c4a76-fd57-46a9-83fb-6420cd3d8030" providerId="ADAL" clId="{92440B78-729A-4D74-81A6-01A879D5CF97}" dt="2022-08-30T00:03:47.929" v="265"/>
          <ac:spMkLst>
            <pc:docMk/>
            <pc:sldMk cId="1937341410" sldId="265"/>
            <ac:spMk id="51" creationId="{8FDD4A64-E93F-4674-AF8E-8C42F451F71F}"/>
          </ac:spMkLst>
        </pc:spChg>
        <pc:spChg chg="mod">
          <ac:chgData name="Zohib Riyaz Sheikh" userId="ab1c4a76-fd57-46a9-83fb-6420cd3d8030" providerId="ADAL" clId="{92440B78-729A-4D74-81A6-01A879D5CF97}" dt="2022-08-30T00:03:47.929" v="265"/>
          <ac:spMkLst>
            <pc:docMk/>
            <pc:sldMk cId="1937341410" sldId="265"/>
            <ac:spMk id="53" creationId="{3CC977A3-993C-41D3-9213-3AC80AA39ED2}"/>
          </ac:spMkLst>
        </pc:spChg>
        <pc:spChg chg="mod">
          <ac:chgData name="Zohib Riyaz Sheikh" userId="ab1c4a76-fd57-46a9-83fb-6420cd3d8030" providerId="ADAL" clId="{92440B78-729A-4D74-81A6-01A879D5CF97}" dt="2022-08-30T00:03:47.929" v="265"/>
          <ac:spMkLst>
            <pc:docMk/>
            <pc:sldMk cId="1937341410" sldId="265"/>
            <ac:spMk id="54" creationId="{137001E8-8B8F-4EE2-A8D7-8635505520E2}"/>
          </ac:spMkLst>
        </pc:spChg>
        <pc:spChg chg="mod">
          <ac:chgData name="Zohib Riyaz Sheikh" userId="ab1c4a76-fd57-46a9-83fb-6420cd3d8030" providerId="ADAL" clId="{92440B78-729A-4D74-81A6-01A879D5CF97}" dt="2022-08-30T00:03:47.929" v="265"/>
          <ac:spMkLst>
            <pc:docMk/>
            <pc:sldMk cId="1937341410" sldId="265"/>
            <ac:spMk id="55" creationId="{25F68B3D-120A-4E90-B6E5-2218B56C692B}"/>
          </ac:spMkLst>
        </pc:spChg>
        <pc:grpChg chg="del">
          <ac:chgData name="Zohib Riyaz Sheikh" userId="ab1c4a76-fd57-46a9-83fb-6420cd3d8030" providerId="ADAL" clId="{92440B78-729A-4D74-81A6-01A879D5CF97}" dt="2022-08-30T00:02:58.355" v="246" actId="478"/>
          <ac:grpSpMkLst>
            <pc:docMk/>
            <pc:sldMk cId="1937341410" sldId="265"/>
            <ac:grpSpMk id="13" creationId="{00000000-0000-0000-0000-000000000000}"/>
          </ac:grpSpMkLst>
        </pc:grpChg>
        <pc:grpChg chg="add del mod">
          <ac:chgData name="Zohib Riyaz Sheikh" userId="ab1c4a76-fd57-46a9-83fb-6420cd3d8030" providerId="ADAL" clId="{92440B78-729A-4D74-81A6-01A879D5CF97}" dt="2022-08-30T00:03:31.179" v="264"/>
          <ac:grpSpMkLst>
            <pc:docMk/>
            <pc:sldMk cId="1937341410" sldId="265"/>
            <ac:grpSpMk id="37" creationId="{40D370ED-F694-4EC8-A1CE-D73C4FDCAC1F}"/>
          </ac:grpSpMkLst>
        </pc:grpChg>
        <pc:grpChg chg="mod">
          <ac:chgData name="Zohib Riyaz Sheikh" userId="ab1c4a76-fd57-46a9-83fb-6420cd3d8030" providerId="ADAL" clId="{92440B78-729A-4D74-81A6-01A879D5CF97}" dt="2022-08-30T00:03:27.200" v="263"/>
          <ac:grpSpMkLst>
            <pc:docMk/>
            <pc:sldMk cId="1937341410" sldId="265"/>
            <ac:grpSpMk id="39" creationId="{3EC991DC-1B13-4D4B-AD35-E0D643582960}"/>
          </ac:grpSpMkLst>
        </pc:grpChg>
        <pc:grpChg chg="add mod">
          <ac:chgData name="Zohib Riyaz Sheikh" userId="ab1c4a76-fd57-46a9-83fb-6420cd3d8030" providerId="ADAL" clId="{92440B78-729A-4D74-81A6-01A879D5CF97}" dt="2022-08-30T00:04:08.353" v="367" actId="1035"/>
          <ac:grpSpMkLst>
            <pc:docMk/>
            <pc:sldMk cId="1937341410" sldId="265"/>
            <ac:grpSpMk id="47" creationId="{ACD987B2-5B68-45CB-A22B-1C5FB8BA332B}"/>
          </ac:grpSpMkLst>
        </pc:grpChg>
        <pc:grpChg chg="mod">
          <ac:chgData name="Zohib Riyaz Sheikh" userId="ab1c4a76-fd57-46a9-83fb-6420cd3d8030" providerId="ADAL" clId="{92440B78-729A-4D74-81A6-01A879D5CF97}" dt="2022-08-30T00:03:47.929" v="265"/>
          <ac:grpSpMkLst>
            <pc:docMk/>
            <pc:sldMk cId="1937341410" sldId="265"/>
            <ac:grpSpMk id="48" creationId="{4754883E-0787-449E-94E0-C4449666E96D}"/>
          </ac:grpSpMkLst>
        </pc:grpChg>
        <pc:picChg chg="del">
          <ac:chgData name="Zohib Riyaz Sheikh" userId="ab1c4a76-fd57-46a9-83fb-6420cd3d8030" providerId="ADAL" clId="{92440B78-729A-4D74-81A6-01A879D5CF97}" dt="2022-08-30T00:03:22.385" v="262" actId="478"/>
          <ac:picMkLst>
            <pc:docMk/>
            <pc:sldMk cId="1937341410" sldId="265"/>
            <ac:picMk id="8" creationId="{00000000-0000-0000-0000-000000000000}"/>
          </ac:picMkLst>
        </pc:picChg>
        <pc:picChg chg="del">
          <ac:chgData name="Zohib Riyaz Sheikh" userId="ab1c4a76-fd57-46a9-83fb-6420cd3d8030" providerId="ADAL" clId="{92440B78-729A-4D74-81A6-01A879D5CF97}" dt="2022-08-30T00:02:51.987" v="245" actId="478"/>
          <ac:picMkLst>
            <pc:docMk/>
            <pc:sldMk cId="1937341410" sldId="265"/>
            <ac:picMk id="9" creationId="{00000000-0000-0000-0000-000000000000}"/>
          </ac:picMkLst>
        </pc:picChg>
        <pc:picChg chg="del">
          <ac:chgData name="Zohib Riyaz Sheikh" userId="ab1c4a76-fd57-46a9-83fb-6420cd3d8030" providerId="ADAL" clId="{92440B78-729A-4D74-81A6-01A879D5CF97}" dt="2022-08-30T00:03:22.385" v="262" actId="478"/>
          <ac:picMkLst>
            <pc:docMk/>
            <pc:sldMk cId="1937341410" sldId="265"/>
            <ac:picMk id="10" creationId="{00000000-0000-0000-0000-000000000000}"/>
          </ac:picMkLst>
        </pc:picChg>
        <pc:picChg chg="mod">
          <ac:chgData name="Zohib Riyaz Sheikh" userId="ab1c4a76-fd57-46a9-83fb-6420cd3d8030" providerId="ADAL" clId="{92440B78-729A-4D74-81A6-01A879D5CF97}" dt="2022-08-30T00:03:59.557" v="323" actId="1076"/>
          <ac:picMkLst>
            <pc:docMk/>
            <pc:sldMk cId="1937341410" sldId="265"/>
            <ac:picMk id="38" creationId="{A80092EE-D643-4D5B-BEEF-FA5E2E6AC9A3}"/>
          </ac:picMkLst>
        </pc:picChg>
        <pc:picChg chg="mod">
          <ac:chgData name="Zohib Riyaz Sheikh" userId="ab1c4a76-fd57-46a9-83fb-6420cd3d8030" providerId="ADAL" clId="{92440B78-729A-4D74-81A6-01A879D5CF97}" dt="2022-08-30T00:03:27.200" v="263"/>
          <ac:picMkLst>
            <pc:docMk/>
            <pc:sldMk cId="1937341410" sldId="265"/>
            <ac:picMk id="40" creationId="{6960C62F-F95D-4064-A093-0A601475B17B}"/>
          </ac:picMkLst>
        </pc:picChg>
        <pc:picChg chg="mod">
          <ac:chgData name="Zohib Riyaz Sheikh" userId="ab1c4a76-fd57-46a9-83fb-6420cd3d8030" providerId="ADAL" clId="{92440B78-729A-4D74-81A6-01A879D5CF97}" dt="2022-08-30T00:03:27.200" v="263"/>
          <ac:picMkLst>
            <pc:docMk/>
            <pc:sldMk cId="1937341410" sldId="265"/>
            <ac:picMk id="43" creationId="{94329427-0427-4535-9E47-FADA0EEDEA18}"/>
          </ac:picMkLst>
        </pc:picChg>
        <pc:picChg chg="mod">
          <ac:chgData name="Zohib Riyaz Sheikh" userId="ab1c4a76-fd57-46a9-83fb-6420cd3d8030" providerId="ADAL" clId="{92440B78-729A-4D74-81A6-01A879D5CF97}" dt="2022-08-30T00:03:47.929" v="265"/>
          <ac:picMkLst>
            <pc:docMk/>
            <pc:sldMk cId="1937341410" sldId="265"/>
            <ac:picMk id="49" creationId="{04B55545-3A78-435C-9386-DC5EE75F4E84}"/>
          </ac:picMkLst>
        </pc:picChg>
        <pc:picChg chg="mod">
          <ac:chgData name="Zohib Riyaz Sheikh" userId="ab1c4a76-fd57-46a9-83fb-6420cd3d8030" providerId="ADAL" clId="{92440B78-729A-4D74-81A6-01A879D5CF97}" dt="2022-08-30T00:03:47.929" v="265"/>
          <ac:picMkLst>
            <pc:docMk/>
            <pc:sldMk cId="1937341410" sldId="265"/>
            <ac:picMk id="52" creationId="{BBC08A82-3F7A-4487-B3EE-81585299D3E0}"/>
          </ac:picMkLst>
        </pc:picChg>
      </pc:sldChg>
      <pc:sldChg chg="addSp delSp modSp add mod">
        <pc:chgData name="Zohib Riyaz Sheikh" userId="ab1c4a76-fd57-46a9-83fb-6420cd3d8030" providerId="ADAL" clId="{92440B78-729A-4D74-81A6-01A879D5CF97}" dt="2022-08-10T18:36:47.984" v="50" actId="478"/>
        <pc:sldMkLst>
          <pc:docMk/>
          <pc:sldMk cId="1282648303" sldId="266"/>
        </pc:sldMkLst>
        <pc:spChg chg="mod">
          <ac:chgData name="Zohib Riyaz Sheikh" userId="ab1c4a76-fd57-46a9-83fb-6420cd3d8030" providerId="ADAL" clId="{92440B78-729A-4D74-81A6-01A879D5CF97}" dt="2022-08-10T18:29:49.457" v="22" actId="404"/>
          <ac:spMkLst>
            <pc:docMk/>
            <pc:sldMk cId="1282648303" sldId="266"/>
            <ac:spMk id="7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10T18:36:10.081" v="47" actId="1036"/>
          <ac:spMkLst>
            <pc:docMk/>
            <pc:sldMk cId="1282648303" sldId="266"/>
            <ac:spMk id="8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9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10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11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12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13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14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15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16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17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18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19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20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21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22" creationId="{00000000-0000-0000-0000-000000000000}"/>
          </ac:spMkLst>
        </pc:spChg>
        <pc:grpChg chg="add del mod">
          <ac:chgData name="Zohib Riyaz Sheikh" userId="ab1c4a76-fd57-46a9-83fb-6420cd3d8030" providerId="ADAL" clId="{92440B78-729A-4D74-81A6-01A879D5CF97}" dt="2022-08-10T18:36:47.984" v="50" actId="478"/>
          <ac:grpSpMkLst>
            <pc:docMk/>
            <pc:sldMk cId="1282648303" sldId="266"/>
            <ac:grpSpMk id="23" creationId="{B836A285-1E3E-415A-BF4A-CF366D41301C}"/>
          </ac:grpSpMkLst>
        </pc:grpChg>
        <pc:picChg chg="mod">
          <ac:chgData name="Zohib Riyaz Sheikh" userId="ab1c4a76-fd57-46a9-83fb-6420cd3d8030" providerId="ADAL" clId="{92440B78-729A-4D74-81A6-01A879D5CF97}" dt="2022-08-10T18:36:41.669" v="48"/>
          <ac:picMkLst>
            <pc:docMk/>
            <pc:sldMk cId="1282648303" sldId="266"/>
            <ac:picMk id="24" creationId="{4BA4A21E-AF58-4E0B-899E-6BEDAC8D87BD}"/>
          </ac:picMkLst>
        </pc:picChg>
        <pc:picChg chg="mod">
          <ac:chgData name="Zohib Riyaz Sheikh" userId="ab1c4a76-fd57-46a9-83fb-6420cd3d8030" providerId="ADAL" clId="{92440B78-729A-4D74-81A6-01A879D5CF97}" dt="2022-08-10T18:36:41.669" v="48"/>
          <ac:picMkLst>
            <pc:docMk/>
            <pc:sldMk cId="1282648303" sldId="266"/>
            <ac:picMk id="25" creationId="{FB258B61-9B83-44B5-8B44-39DDA2AE538F}"/>
          </ac:picMkLst>
        </pc:picChg>
        <pc:picChg chg="del mod">
          <ac:chgData name="Zohib Riyaz Sheikh" userId="ab1c4a76-fd57-46a9-83fb-6420cd3d8030" providerId="ADAL" clId="{92440B78-729A-4D74-81A6-01A879D5CF97}" dt="2022-08-10T18:36:45.212" v="49" actId="478"/>
          <ac:picMkLst>
            <pc:docMk/>
            <pc:sldMk cId="1282648303" sldId="266"/>
            <ac:picMk id="26" creationId="{EB249BD6-1606-4FBB-8C34-AA429971FF67}"/>
          </ac:picMkLst>
        </pc:picChg>
        <pc:picChg chg="mod">
          <ac:chgData name="Zohib Riyaz Sheikh" userId="ab1c4a76-fd57-46a9-83fb-6420cd3d8030" providerId="ADAL" clId="{92440B78-729A-4D74-81A6-01A879D5CF97}" dt="2022-08-10T18:36:05.003" v="38" actId="1076"/>
          <ac:picMkLst>
            <pc:docMk/>
            <pc:sldMk cId="1282648303" sldId="266"/>
            <ac:picMk id="27" creationId="{013E95E3-4BBC-43CB-8981-BA574FB8D549}"/>
          </ac:picMkLst>
        </pc:picChg>
      </pc:sldChg>
      <pc:sldChg chg="addSp delSp modSp add mod">
        <pc:chgData name="Zohib Riyaz Sheikh" userId="ab1c4a76-fd57-46a9-83fb-6420cd3d8030" providerId="ADAL" clId="{92440B78-729A-4D74-81A6-01A879D5CF97}" dt="2022-08-30T00:52:33.971" v="1344" actId="1076"/>
        <pc:sldMkLst>
          <pc:docMk/>
          <pc:sldMk cId="3113097442" sldId="267"/>
        </pc:sldMkLst>
        <pc:spChg chg="mod">
          <ac:chgData name="Zohib Riyaz Sheikh" userId="ab1c4a76-fd57-46a9-83fb-6420cd3d8030" providerId="ADAL" clId="{92440B78-729A-4D74-81A6-01A879D5CF97}" dt="2022-08-10T18:37:02.531" v="78" actId="20577"/>
          <ac:spMkLst>
            <pc:docMk/>
            <pc:sldMk cId="3113097442" sldId="267"/>
            <ac:spMk id="7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6:54.835" v="52" actId="478"/>
          <ac:spMkLst>
            <pc:docMk/>
            <pc:sldMk cId="3113097442" sldId="267"/>
            <ac:spMk id="8" creationId="{00000000-0000-0000-0000-000000000000}"/>
          </ac:spMkLst>
        </pc:spChg>
        <pc:grpChg chg="add del mod">
          <ac:chgData name="Zohib Riyaz Sheikh" userId="ab1c4a76-fd57-46a9-83fb-6420cd3d8030" providerId="ADAL" clId="{92440B78-729A-4D74-81A6-01A879D5CF97}" dt="2022-08-30T00:51:25.875" v="1331" actId="478"/>
          <ac:grpSpMkLst>
            <pc:docMk/>
            <pc:sldMk cId="3113097442" sldId="267"/>
            <ac:grpSpMk id="9" creationId="{8A2992D6-8DC4-4087-87A1-47E4A92F1A2C}"/>
          </ac:grpSpMkLst>
        </pc:grpChg>
        <pc:picChg chg="add del mod">
          <ac:chgData name="Zohib Riyaz Sheikh" userId="ab1c4a76-fd57-46a9-83fb-6420cd3d8030" providerId="ADAL" clId="{92440B78-729A-4D74-81A6-01A879D5CF97}" dt="2022-08-30T00:52:22.911" v="1339" actId="478"/>
          <ac:picMkLst>
            <pc:docMk/>
            <pc:sldMk cId="3113097442" sldId="267"/>
            <ac:picMk id="3" creationId="{38A85F8B-9B67-4AB7-A879-1E1B98E99422}"/>
          </ac:picMkLst>
        </pc:picChg>
        <pc:picChg chg="add mod">
          <ac:chgData name="Zohib Riyaz Sheikh" userId="ab1c4a76-fd57-46a9-83fb-6420cd3d8030" providerId="ADAL" clId="{92440B78-729A-4D74-81A6-01A879D5CF97}" dt="2022-08-30T00:52:33.971" v="1344" actId="1076"/>
          <ac:picMkLst>
            <pc:docMk/>
            <pc:sldMk cId="3113097442" sldId="267"/>
            <ac:picMk id="5" creationId="{33BC6143-7429-4E6D-972E-3A8AAFEB9129}"/>
          </ac:picMkLst>
        </pc:picChg>
        <pc:picChg chg="mod">
          <ac:chgData name="Zohib Riyaz Sheikh" userId="ab1c4a76-fd57-46a9-83fb-6420cd3d8030" providerId="ADAL" clId="{92440B78-729A-4D74-81A6-01A879D5CF97}" dt="2022-08-10T18:37:38.291" v="84" actId="207"/>
          <ac:picMkLst>
            <pc:docMk/>
            <pc:sldMk cId="3113097442" sldId="267"/>
            <ac:picMk id="10" creationId="{26835DE6-1BD1-4D2D-ABB2-91B47E17F76C}"/>
          </ac:picMkLst>
        </pc:picChg>
        <pc:picChg chg="mod">
          <ac:chgData name="Zohib Riyaz Sheikh" userId="ab1c4a76-fd57-46a9-83fb-6420cd3d8030" providerId="ADAL" clId="{92440B78-729A-4D74-81A6-01A879D5CF97}" dt="2022-08-10T18:37:38.291" v="84" actId="207"/>
          <ac:picMkLst>
            <pc:docMk/>
            <pc:sldMk cId="3113097442" sldId="267"/>
            <ac:picMk id="11" creationId="{C584B911-4DC0-45F5-9719-E5420BB2B9B0}"/>
          </ac:picMkLst>
        </pc:picChg>
        <pc:picChg chg="mod">
          <ac:chgData name="Zohib Riyaz Sheikh" userId="ab1c4a76-fd57-46a9-83fb-6420cd3d8030" providerId="ADAL" clId="{92440B78-729A-4D74-81A6-01A879D5CF97}" dt="2022-08-10T18:37:38.291" v="84" actId="207"/>
          <ac:picMkLst>
            <pc:docMk/>
            <pc:sldMk cId="3113097442" sldId="267"/>
            <ac:picMk id="12" creationId="{19CD1D11-3511-42B2-8803-6C22A588D1FF}"/>
          </ac:picMkLst>
        </pc:picChg>
      </pc:sldChg>
      <pc:sldChg chg="addSp delSp modSp add mod">
        <pc:chgData name="Zohib Riyaz Sheikh" userId="ab1c4a76-fd57-46a9-83fb-6420cd3d8030" providerId="ADAL" clId="{92440B78-729A-4D74-81A6-01A879D5CF97}" dt="2022-08-12T12:55:55.823" v="244" actId="1036"/>
        <pc:sldMkLst>
          <pc:docMk/>
          <pc:sldMk cId="3340461102" sldId="268"/>
        </pc:sldMkLst>
        <pc:spChg chg="mod">
          <ac:chgData name="Zohib Riyaz Sheikh" userId="ab1c4a76-fd57-46a9-83fb-6420cd3d8030" providerId="ADAL" clId="{92440B78-729A-4D74-81A6-01A879D5CF97}" dt="2022-08-10T18:38:43.434" v="124" actId="20577"/>
          <ac:spMkLst>
            <pc:docMk/>
            <pc:sldMk cId="3340461102" sldId="268"/>
            <ac:spMk id="7" creationId="{00000000-0000-0000-0000-000000000000}"/>
          </ac:spMkLst>
        </pc:spChg>
        <pc:spChg chg="add mod">
          <ac:chgData name="Zohib Riyaz Sheikh" userId="ab1c4a76-fd57-46a9-83fb-6420cd3d8030" providerId="ADAL" clId="{92440B78-729A-4D74-81A6-01A879D5CF97}" dt="2022-08-12T12:55:55.823" v="244" actId="1036"/>
          <ac:spMkLst>
            <pc:docMk/>
            <pc:sldMk cId="3340461102" sldId="268"/>
            <ac:spMk id="13" creationId="{4FE75F40-D784-49C6-B2C4-2FB2D12E372E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15" creationId="{E2DE083A-FAC9-44BC-8A63-B09B3176FE96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16" creationId="{171C3491-B24C-4DD4-9803-830409D3A873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1" creationId="{778047E8-A3C7-4B37-912D-16BB673973CD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2" creationId="{663133B3-6D36-4188-878C-2DB66A89C067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3" creationId="{62C69BB9-C8B2-4ECD-95F3-09A15F31AAF0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4" creationId="{BBC2BFF0-052F-4C65-B535-D0765EC4854E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5" creationId="{9286102F-B877-4195-BDFC-00A40AC5F983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6" creationId="{62B5015E-0F33-4A5F-8F2E-3364B595FC9E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8" creationId="{000FDA5A-8492-4941-B072-E627E7AC13FD}"/>
          </ac:spMkLst>
        </pc:spChg>
        <pc:spChg chg="add mod">
          <ac:chgData name="Zohib Riyaz Sheikh" userId="ab1c4a76-fd57-46a9-83fb-6420cd3d8030" providerId="ADAL" clId="{92440B78-729A-4D74-81A6-01A879D5CF97}" dt="2022-08-12T12:55:55.823" v="244" actId="1036"/>
          <ac:spMkLst>
            <pc:docMk/>
            <pc:sldMk cId="3340461102" sldId="268"/>
            <ac:spMk id="33" creationId="{38016E4A-0C61-4F85-8914-B48150208DD9}"/>
          </ac:spMkLst>
        </pc:spChg>
        <pc:grpChg chg="del">
          <ac:chgData name="Zohib Riyaz Sheikh" userId="ab1c4a76-fd57-46a9-83fb-6420cd3d8030" providerId="ADAL" clId="{92440B78-729A-4D74-81A6-01A879D5CF97}" dt="2022-08-10T18:38:46.257" v="125" actId="478"/>
          <ac:grpSpMkLst>
            <pc:docMk/>
            <pc:sldMk cId="3340461102" sldId="268"/>
            <ac:grpSpMk id="9" creationId="{8A2992D6-8DC4-4087-87A1-47E4A92F1A2C}"/>
          </ac:grpSpMkLst>
        </pc:grpChg>
        <pc:grpChg chg="add mod">
          <ac:chgData name="Zohib Riyaz Sheikh" userId="ab1c4a76-fd57-46a9-83fb-6420cd3d8030" providerId="ADAL" clId="{92440B78-729A-4D74-81A6-01A879D5CF97}" dt="2022-08-12T12:55:51.147" v="237" actId="1035"/>
          <ac:grpSpMkLst>
            <pc:docMk/>
            <pc:sldMk cId="3340461102" sldId="268"/>
            <ac:grpSpMk id="14" creationId="{06613667-222A-4E9D-813B-D40008534CBA}"/>
          </ac:grpSpMkLst>
        </pc:grpChg>
        <pc:picChg chg="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17" creationId="{1C580A18-7594-4416-A7A2-74AE81538124}"/>
          </ac:picMkLst>
        </pc:picChg>
        <pc:picChg chg="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18" creationId="{C0AFDA36-1D0A-4A1C-AD9E-17BAC0AE2F3C}"/>
          </ac:picMkLst>
        </pc:picChg>
        <pc:picChg chg="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19" creationId="{06BF7C01-A7A4-4BF3-8E1A-306C7B1E2A79}"/>
          </ac:picMkLst>
        </pc:picChg>
        <pc:picChg chg="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20" creationId="{1DD47EE6-3D25-4FE7-8CDC-BDAE88029804}"/>
          </ac:picMkLst>
        </pc:picChg>
        <pc:picChg chg="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29" creationId="{12639CA0-6087-4A49-BEA4-8EBAEB0D0751}"/>
          </ac:picMkLst>
        </pc:picChg>
        <pc:picChg chg="add 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30" creationId="{BDE9EE7F-B90B-4723-B52C-4FAC70AB6451}"/>
          </ac:picMkLst>
        </pc:picChg>
        <pc:picChg chg="add 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31" creationId="{D31FA34F-E4B9-4743-9E59-4B889D9619FF}"/>
          </ac:picMkLst>
        </pc:picChg>
        <pc:picChg chg="add 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32" creationId="{F2F5EE0E-4A15-4060-A703-DC4E8BBBFECF}"/>
          </ac:picMkLst>
        </pc:picChg>
        <pc:cxnChg chg="add mod">
          <ac:chgData name="Zohib Riyaz Sheikh" userId="ab1c4a76-fd57-46a9-83fb-6420cd3d8030" providerId="ADAL" clId="{92440B78-729A-4D74-81A6-01A879D5CF97}" dt="2022-08-12T12:55:51.147" v="237" actId="1035"/>
          <ac:cxnSpMkLst>
            <pc:docMk/>
            <pc:sldMk cId="3340461102" sldId="268"/>
            <ac:cxnSpMk id="34" creationId="{2DFFB1F9-942C-48DC-B80B-B2FE6741B0C8}"/>
          </ac:cxnSpMkLst>
        </pc:cxnChg>
      </pc:sldChg>
      <pc:sldChg chg="addSp delSp modSp add mod modAnim">
        <pc:chgData name="Zohib Riyaz Sheikh" userId="ab1c4a76-fd57-46a9-83fb-6420cd3d8030" providerId="ADAL" clId="{92440B78-729A-4D74-81A6-01A879D5CF97}" dt="2022-08-30T00:04:58.652" v="395" actId="1076"/>
        <pc:sldMkLst>
          <pc:docMk/>
          <pc:sldMk cId="3087505753" sldId="269"/>
        </pc:sldMkLst>
        <pc:spChg chg="mod">
          <ac:chgData name="Zohib Riyaz Sheikh" userId="ab1c4a76-fd57-46a9-83fb-6420cd3d8030" providerId="ADAL" clId="{92440B78-729A-4D74-81A6-01A879D5CF97}" dt="2022-08-30T00:04:45.308" v="392" actId="20577"/>
          <ac:spMkLst>
            <pc:docMk/>
            <pc:sldMk cId="3087505753" sldId="269"/>
            <ac:spMk id="12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04:58.652" v="395" actId="1076"/>
          <ac:spMkLst>
            <pc:docMk/>
            <pc:sldMk cId="3087505753" sldId="269"/>
            <ac:spMk id="16" creationId="{81769741-EAC5-4FEF-9F59-69B49E5F8253}"/>
          </ac:spMkLst>
        </pc:spChg>
        <pc:spChg chg="mod">
          <ac:chgData name="Zohib Riyaz Sheikh" userId="ab1c4a76-fd57-46a9-83fb-6420cd3d8030" providerId="ADAL" clId="{92440B78-729A-4D74-81A6-01A879D5CF97}" dt="2022-08-30T00:04:58.652" v="395" actId="1076"/>
          <ac:spMkLst>
            <pc:docMk/>
            <pc:sldMk cId="3087505753" sldId="269"/>
            <ac:spMk id="17" creationId="{AB9974E8-CA2E-4AED-AE02-5D5D62C85422}"/>
          </ac:spMkLst>
        </pc:spChg>
        <pc:spChg chg="mod">
          <ac:chgData name="Zohib Riyaz Sheikh" userId="ab1c4a76-fd57-46a9-83fb-6420cd3d8030" providerId="ADAL" clId="{92440B78-729A-4D74-81A6-01A879D5CF97}" dt="2022-08-30T00:04:58.652" v="395" actId="1076"/>
          <ac:spMkLst>
            <pc:docMk/>
            <pc:sldMk cId="3087505753" sldId="269"/>
            <ac:spMk id="22" creationId="{2C85744D-9273-4FB7-B972-CD0E19E4CB3D}"/>
          </ac:spMkLst>
        </pc:spChg>
        <pc:spChg chg="mod">
          <ac:chgData name="Zohib Riyaz Sheikh" userId="ab1c4a76-fd57-46a9-83fb-6420cd3d8030" providerId="ADAL" clId="{92440B78-729A-4D74-81A6-01A879D5CF97}" dt="2022-08-30T00:04:58.652" v="395" actId="1076"/>
          <ac:spMkLst>
            <pc:docMk/>
            <pc:sldMk cId="3087505753" sldId="269"/>
            <ac:spMk id="23" creationId="{4F4FDC7D-907B-4676-873C-1B9E7517B60E}"/>
          </ac:spMkLst>
        </pc:spChg>
        <pc:grpChg chg="add mod">
          <ac:chgData name="Zohib Riyaz Sheikh" userId="ab1c4a76-fd57-46a9-83fb-6420cd3d8030" providerId="ADAL" clId="{92440B78-729A-4D74-81A6-01A879D5CF97}" dt="2022-08-30T00:04:58.652" v="395" actId="1076"/>
          <ac:grpSpMkLst>
            <pc:docMk/>
            <pc:sldMk cId="3087505753" sldId="269"/>
            <ac:grpSpMk id="14" creationId="{595E6CE3-2E55-4962-B5E1-C297D4CA48A4}"/>
          </ac:grpSpMkLst>
        </pc:grpChg>
        <pc:grpChg chg="mod">
          <ac:chgData name="Zohib Riyaz Sheikh" userId="ab1c4a76-fd57-46a9-83fb-6420cd3d8030" providerId="ADAL" clId="{92440B78-729A-4D74-81A6-01A879D5CF97}" dt="2022-08-30T00:04:58.652" v="395" actId="1076"/>
          <ac:grpSpMkLst>
            <pc:docMk/>
            <pc:sldMk cId="3087505753" sldId="269"/>
            <ac:grpSpMk id="15" creationId="{2C9FA488-FD21-4172-9512-C873D64787DA}"/>
          </ac:grpSpMkLst>
        </pc:grpChg>
        <pc:grpChg chg="del">
          <ac:chgData name="Zohib Riyaz Sheikh" userId="ab1c4a76-fd57-46a9-83fb-6420cd3d8030" providerId="ADAL" clId="{92440B78-729A-4D74-81A6-01A879D5CF97}" dt="2022-08-30T00:04:25.004" v="369" actId="478"/>
          <ac:grpSpMkLst>
            <pc:docMk/>
            <pc:sldMk cId="3087505753" sldId="269"/>
            <ac:grpSpMk id="47" creationId="{ACD987B2-5B68-45CB-A22B-1C5FB8BA332B}"/>
          </ac:grpSpMkLst>
        </pc:grpChg>
        <pc:picChg chg="mod">
          <ac:chgData name="Zohib Riyaz Sheikh" userId="ab1c4a76-fd57-46a9-83fb-6420cd3d8030" providerId="ADAL" clId="{92440B78-729A-4D74-81A6-01A879D5CF97}" dt="2022-08-30T00:04:58.652" v="395" actId="1076"/>
          <ac:picMkLst>
            <pc:docMk/>
            <pc:sldMk cId="3087505753" sldId="269"/>
            <ac:picMk id="18" creationId="{47DB0576-0524-479E-A7B9-C3B8A812F6F9}"/>
          </ac:picMkLst>
        </pc:picChg>
        <pc:picChg chg="mod">
          <ac:chgData name="Zohib Riyaz Sheikh" userId="ab1c4a76-fd57-46a9-83fb-6420cd3d8030" providerId="ADAL" clId="{92440B78-729A-4D74-81A6-01A879D5CF97}" dt="2022-08-30T00:04:58.652" v="395" actId="1076"/>
          <ac:picMkLst>
            <pc:docMk/>
            <pc:sldMk cId="3087505753" sldId="269"/>
            <ac:picMk id="19" creationId="{030C7DFD-52D6-4610-98DF-C0D8B3A5BC23}"/>
          </ac:picMkLst>
        </pc:picChg>
        <pc:picChg chg="mod">
          <ac:chgData name="Zohib Riyaz Sheikh" userId="ab1c4a76-fd57-46a9-83fb-6420cd3d8030" providerId="ADAL" clId="{92440B78-729A-4D74-81A6-01A879D5CF97}" dt="2022-08-30T00:04:58.652" v="395" actId="1076"/>
          <ac:picMkLst>
            <pc:docMk/>
            <pc:sldMk cId="3087505753" sldId="269"/>
            <ac:picMk id="20" creationId="{4572FBBE-B7D9-40DA-BFFA-D5CD0AC7CD44}"/>
          </ac:picMkLst>
        </pc:picChg>
        <pc:picChg chg="mod">
          <ac:chgData name="Zohib Riyaz Sheikh" userId="ab1c4a76-fd57-46a9-83fb-6420cd3d8030" providerId="ADAL" clId="{92440B78-729A-4D74-81A6-01A879D5CF97}" dt="2022-08-30T00:04:58.652" v="395" actId="1076"/>
          <ac:picMkLst>
            <pc:docMk/>
            <pc:sldMk cId="3087505753" sldId="269"/>
            <ac:picMk id="21" creationId="{A27A56C4-5D76-488E-A9D6-F322EE80EE44}"/>
          </ac:picMkLst>
        </pc:picChg>
      </pc:sldChg>
      <pc:sldChg chg="addSp delSp modSp add mod">
        <pc:chgData name="Zohib Riyaz Sheikh" userId="ab1c4a76-fd57-46a9-83fb-6420cd3d8030" providerId="ADAL" clId="{92440B78-729A-4D74-81A6-01A879D5CF97}" dt="2022-08-30T00:39:58.230" v="985" actId="14100"/>
        <pc:sldMkLst>
          <pc:docMk/>
          <pc:sldMk cId="4235165371" sldId="270"/>
        </pc:sldMkLst>
        <pc:spChg chg="mod">
          <ac:chgData name="Zohib Riyaz Sheikh" userId="ab1c4a76-fd57-46a9-83fb-6420cd3d8030" providerId="ADAL" clId="{92440B78-729A-4D74-81A6-01A879D5CF97}" dt="2022-08-30T00:10:31.942" v="496" actId="403"/>
          <ac:spMkLst>
            <pc:docMk/>
            <pc:sldMk cId="4235165371" sldId="270"/>
            <ac:spMk id="4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5:21.618" v="397" actId="478"/>
          <ac:spMkLst>
            <pc:docMk/>
            <pc:sldMk cId="4235165371" sldId="270"/>
            <ac:spMk id="6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7:10.270" v="452" actId="478"/>
          <ac:spMkLst>
            <pc:docMk/>
            <pc:sldMk cId="4235165371" sldId="270"/>
            <ac:spMk id="22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10:31.942" v="496" actId="403"/>
          <ac:spMkLst>
            <pc:docMk/>
            <pc:sldMk cId="4235165371" sldId="270"/>
            <ac:spMk id="34" creationId="{00000000-0000-0000-0000-000000000000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35" creationId="{8A3E84F0-05C9-46ED-961B-CF6703B30889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36" creationId="{9E6274DC-A61B-4C9E-9129-DC8CA77D9B2B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37" creationId="{276D1E18-0302-4BE6-A5D3-9598CDD7B8DC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38" creationId="{FD1D3847-92E6-452D-9956-08B6E1859E7D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39" creationId="{70FB7101-41F7-4BEE-9A4A-8D8C3EFCE3A5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40" creationId="{2B7CCCC1-9B1D-41A5-AE04-A2BA8AF40E86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41" creationId="{766590F5-FA20-4F64-A643-4E2C3FD038E6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42" creationId="{2BA4C737-19CE-468C-A226-D36780E2CC30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43" creationId="{CA071BE1-A817-4BE2-A025-7FF70D7CAAA2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44" creationId="{6B6B3254-FD81-46C5-9C38-50966A79FFAA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45" creationId="{0A852CF0-2D7D-4BC1-85F6-6C24B515BBD1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46" creationId="{46485FAC-D99A-44AB-B7D1-2E946B202367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47" creationId="{865C16B5-DE29-4CFE-9183-17F78BFF2570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48" creationId="{681A6AA6-5178-4916-928D-D2010DFCDB11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49" creationId="{7E3C83B4-A535-4A2E-8967-9C6A956910C9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50" creationId="{A34F484E-8A2B-4CB9-8441-B6022F48F1B6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51" creationId="{2FED40A6-F2DF-4AB2-943A-27873747EAFF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52" creationId="{FE92A4CC-8240-4844-94DA-45B164707A62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53" creationId="{E91FA0E8-CC38-4FF8-8F89-94BFB1FB3F9D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54" creationId="{866C7540-7687-418E-938B-B6C70289C271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55" creationId="{8849AEE8-0FA0-4C38-BCC0-5D3CBA5B79E1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56" creationId="{6A6939D3-8FA5-452F-86A1-9AF5D1E93832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57" creationId="{A035A200-7419-4187-9F8E-375CCADAB1FD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58" creationId="{8FEC9FCB-7B7F-4664-AD7C-A7460D5472A6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59" creationId="{0E2DC7CD-2CDC-4EAB-87FB-53BCC0F47BF2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60" creationId="{A5414F6C-A64A-4E18-8AB9-DA809A1A59C3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61" creationId="{75AB8382-8C64-45A9-8847-B2933DAC41DD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62" creationId="{72E8CC8F-D3FF-49AA-9142-9F9CD091FD56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63" creationId="{1BA242A8-C4DA-4C10-AA72-444122110A67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64" creationId="{B30A0956-E516-48BE-8D15-C962428345E9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65" creationId="{89AB56BB-80A3-40B6-B602-6067E77337ED}"/>
          </ac:spMkLst>
        </pc:spChg>
        <pc:spChg chg="add mod">
          <ac:chgData name="Zohib Riyaz Sheikh" userId="ab1c4a76-fd57-46a9-83fb-6420cd3d8030" providerId="ADAL" clId="{92440B78-729A-4D74-81A6-01A879D5CF97}" dt="2022-08-30T00:31:22.157" v="760" actId="207"/>
          <ac:spMkLst>
            <pc:docMk/>
            <pc:sldMk cId="4235165371" sldId="270"/>
            <ac:spMk id="65" creationId="{BC5A432A-95EA-4B62-98C3-E1E1AC74D1C5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66" creationId="{B1C12B5F-8564-451C-BE15-0BC4E9CC4B11}"/>
          </ac:spMkLst>
        </pc:spChg>
        <pc:spChg chg="add mod">
          <ac:chgData name="Zohib Riyaz Sheikh" userId="ab1c4a76-fd57-46a9-83fb-6420cd3d8030" providerId="ADAL" clId="{92440B78-729A-4D74-81A6-01A879D5CF97}" dt="2022-08-30T00:25:45.163" v="657" actId="122"/>
          <ac:spMkLst>
            <pc:docMk/>
            <pc:sldMk cId="4235165371" sldId="270"/>
            <ac:spMk id="66" creationId="{D555CA12-E124-4C60-9E95-B20C7C91D648}"/>
          </ac:spMkLst>
        </pc:spChg>
        <pc:spChg chg="add del mod">
          <ac:chgData name="Zohib Riyaz Sheikh" userId="ab1c4a76-fd57-46a9-83fb-6420cd3d8030" providerId="ADAL" clId="{92440B78-729A-4D74-81A6-01A879D5CF97}" dt="2022-08-30T00:26:32.374" v="706"/>
          <ac:spMkLst>
            <pc:docMk/>
            <pc:sldMk cId="4235165371" sldId="270"/>
            <ac:spMk id="67" creationId="{B5E8EA3C-DB08-4D0A-AF00-92AD537262AB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67" creationId="{CBCFB339-6A12-4DC2-AD2D-8064EA0126F7}"/>
          </ac:spMkLst>
        </pc:spChg>
        <pc:spChg chg="add mod">
          <ac:chgData name="Zohib Riyaz Sheikh" userId="ab1c4a76-fd57-46a9-83fb-6420cd3d8030" providerId="ADAL" clId="{92440B78-729A-4D74-81A6-01A879D5CF97}" dt="2022-08-30T00:26:12.465" v="698" actId="1036"/>
          <ac:spMkLst>
            <pc:docMk/>
            <pc:sldMk cId="4235165371" sldId="270"/>
            <ac:spMk id="68" creationId="{B7197E2B-2D93-4FF0-B6FF-F81B3A7EF80A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68" creationId="{FD6E17B5-7256-4D76-BAC8-3EB313F72838}"/>
          </ac:spMkLst>
        </pc:spChg>
        <pc:spChg chg="add mod">
          <ac:chgData name="Zohib Riyaz Sheikh" userId="ab1c4a76-fd57-46a9-83fb-6420cd3d8030" providerId="ADAL" clId="{92440B78-729A-4D74-81A6-01A879D5CF97}" dt="2022-08-30T00:39:18.127" v="939" actId="2085"/>
          <ac:spMkLst>
            <pc:docMk/>
            <pc:sldMk cId="4235165371" sldId="270"/>
            <ac:spMk id="69" creationId="{213D4B6B-FF29-4E36-8390-EFDEE461EF88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69" creationId="{5824BE82-2987-4D39-8777-D6F0B09FD644}"/>
          </ac:spMkLst>
        </pc:spChg>
        <pc:spChg chg="add mod">
          <ac:chgData name="Zohib Riyaz Sheikh" userId="ab1c4a76-fd57-46a9-83fb-6420cd3d8030" providerId="ADAL" clId="{92440B78-729A-4D74-81A6-01A879D5CF97}" dt="2022-08-30T00:39:58.230" v="985" actId="14100"/>
          <ac:spMkLst>
            <pc:docMk/>
            <pc:sldMk cId="4235165371" sldId="270"/>
            <ac:spMk id="70" creationId="{AADEB1CB-382C-48D7-AF97-945D9C7A6B1B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70" creationId="{EBA39F70-54A3-4F8A-9DDC-D164ACB4AEC6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71" creationId="{E56E9E12-3096-45AB-8BE5-00BEDAA8EA64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72" creationId="{4E9F919F-EC50-41D8-BD50-21CF5F0B1C26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73" creationId="{66F278ED-8C78-419B-8A0B-1FF4A4EE57C8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74" creationId="{B520FC0C-287E-42DE-AF89-FF423B0A7394}"/>
          </ac:spMkLst>
        </pc:spChg>
        <pc:spChg chg="mod">
          <ac:chgData name="Zohib Riyaz Sheikh" userId="ab1c4a76-fd57-46a9-83fb-6420cd3d8030" providerId="ADAL" clId="{92440B78-729A-4D74-81A6-01A879D5CF97}" dt="2022-08-30T00:08:33.650" v="455"/>
          <ac:spMkLst>
            <pc:docMk/>
            <pc:sldMk cId="4235165371" sldId="270"/>
            <ac:spMk id="76" creationId="{0392A253-0602-41F4-AD4C-19B4D74EBD1B}"/>
          </ac:spMkLst>
        </pc:spChg>
        <pc:spChg chg="mod">
          <ac:chgData name="Zohib Riyaz Sheikh" userId="ab1c4a76-fd57-46a9-83fb-6420cd3d8030" providerId="ADAL" clId="{92440B78-729A-4D74-81A6-01A879D5CF97}" dt="2022-08-30T00:08:33.650" v="455"/>
          <ac:spMkLst>
            <pc:docMk/>
            <pc:sldMk cId="4235165371" sldId="270"/>
            <ac:spMk id="78" creationId="{17BEC628-BE3B-4BD2-8284-5D5314B8ADB9}"/>
          </ac:spMkLst>
        </pc:spChg>
        <pc:spChg chg="mod">
          <ac:chgData name="Zohib Riyaz Sheikh" userId="ab1c4a76-fd57-46a9-83fb-6420cd3d8030" providerId="ADAL" clId="{92440B78-729A-4D74-81A6-01A879D5CF97}" dt="2022-08-30T00:08:33.650" v="455"/>
          <ac:spMkLst>
            <pc:docMk/>
            <pc:sldMk cId="4235165371" sldId="270"/>
            <ac:spMk id="80" creationId="{FF039416-C4B3-495E-92BF-0D867298F7F6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1" creationId="{606EDCFF-525C-4AA6-8D9C-93B0E98F4982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2" creationId="{F8C8B83A-77A2-4E8C-9755-A9FC28AEDC16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6" creationId="{54198628-7DB3-4B9E-99D9-DCD4F4798816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7" creationId="{3D4DA8E0-2D3D-43F3-B065-2D2995DB7D11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8" creationId="{E1D31F5C-4E6C-4250-81EF-31C8174D7481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9" creationId="{5037BBCE-40CB-4407-A00A-B7B7E87EE808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0" creationId="{1BDD3167-36A4-455A-9037-51D20117A8BD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1" creationId="{BA8F4AEC-8F3C-476F-9E1B-CF488FE85506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2" creationId="{12F628F2-F11B-45EE-B872-9B51DF29424D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3" creationId="{C2F39EF8-B421-4E14-8BCC-57BC55429B61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4" creationId="{1AF5CC89-A8A0-416F-9545-2D07D72224AD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5" creationId="{D5443581-33BD-4310-B85C-02BF80C605DB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6" creationId="{2D2D25EC-1FBC-4756-A4B1-206535C4EB7F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00" creationId="{A7447488-7729-45BF-B461-AA28C7AC6492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01" creationId="{939D3248-A2D4-4272-BAE7-6D5F8992313F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02" creationId="{260D017D-F612-4E06-89DD-58D4817C3CC9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05" creationId="{1546A61A-BE50-4662-92D4-1A8549E1C48E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1" creationId="{758F905E-E0FA-4B71-838F-12918D875758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2" creationId="{66838DFC-A138-491F-8F2F-B51D004E175F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3" creationId="{F79711DF-AA85-46D0-9F1A-A225287C38DE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4" creationId="{7EE9520C-523C-414C-AB98-D76BDF5EABDC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5" creationId="{52C718B1-D448-47FC-9589-155E5D5A295B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6" creationId="{0EBD1F5F-4304-4176-8734-47A3DE3CB33E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8" creationId="{F38CC86E-C39D-4288-AF85-B3A812661ED4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0" creationId="{DF0198F8-DA5C-478D-B74A-586B23ECA8FA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1" creationId="{B51B242F-1E36-4921-B2ED-73C2B7F166DB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2" creationId="{E1A32B6F-67E4-4D00-A9AF-0F41357B974C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3" creationId="{FDDE1384-1017-4DBB-9EC6-8D9794F2C1EB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4" creationId="{5661D271-3D3A-422C-B3F8-37A4D11CFCED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5" creationId="{7CBDBC88-AE7F-4306-AA34-BA04AEC1AD8B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6" creationId="{255F7171-D928-4579-90A6-9D620AF01574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7" creationId="{C559D958-BCF3-42A2-98A8-16A2EA13CE16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9" creationId="{04A55CE1-833F-4B6D-B362-F3AD5F00BD33}"/>
          </ac:spMkLst>
        </pc:spChg>
        <pc:spChg chg="mod">
          <ac:chgData name="Zohib Riyaz Sheikh" userId="ab1c4a76-fd57-46a9-83fb-6420cd3d8030" providerId="ADAL" clId="{92440B78-729A-4D74-81A6-01A879D5CF97}" dt="2022-08-30T00:08:49.856" v="459"/>
          <ac:spMkLst>
            <pc:docMk/>
            <pc:sldMk cId="4235165371" sldId="270"/>
            <ac:spMk id="137" creationId="{5B8E81E9-E91F-4909-A915-FD7926FF75ED}"/>
          </ac:spMkLst>
        </pc:spChg>
        <pc:spChg chg="mod">
          <ac:chgData name="Zohib Riyaz Sheikh" userId="ab1c4a76-fd57-46a9-83fb-6420cd3d8030" providerId="ADAL" clId="{92440B78-729A-4D74-81A6-01A879D5CF97}" dt="2022-08-30T00:08:49.856" v="459"/>
          <ac:spMkLst>
            <pc:docMk/>
            <pc:sldMk cId="4235165371" sldId="270"/>
            <ac:spMk id="139" creationId="{1C679018-9CB0-4A94-976C-B98A42C83109}"/>
          </ac:spMkLst>
        </pc:spChg>
        <pc:spChg chg="mod">
          <ac:chgData name="Zohib Riyaz Sheikh" userId="ab1c4a76-fd57-46a9-83fb-6420cd3d8030" providerId="ADAL" clId="{92440B78-729A-4D74-81A6-01A879D5CF97}" dt="2022-08-30T00:08:49.856" v="459"/>
          <ac:spMkLst>
            <pc:docMk/>
            <pc:sldMk cId="4235165371" sldId="270"/>
            <ac:spMk id="141" creationId="{96B39AF2-45EA-4C98-804D-AF29C6DF197A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42" creationId="{75D19A77-A72C-4357-9D60-CF79A64A3084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43" creationId="{EAEC94C4-22A3-4D93-BF43-65F9D5E6556E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47" creationId="{4840C892-E1CF-4A0A-8744-E0C355D94BAD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48" creationId="{C49AE65C-51A2-4335-9F1E-652C873F3DDF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49" creationId="{C2D99F8B-F812-4D43-B189-E0BFF1076FE3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0" creationId="{417E9D08-18DB-43A6-BA0E-D0D493998B7F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1" creationId="{FB309EBD-E51E-4B96-9C11-FF6954A3540E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2" creationId="{CEDC53BF-0773-4110-A4E4-2E2BD1BA4D97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3" creationId="{EFA954BB-05B1-4BAD-9E41-666A5F3C67A5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4" creationId="{1B2FE8A7-9870-4D12-9643-1A9D8A6A5E51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5" creationId="{09C6059A-1F0D-4A50-BFF0-AB6E76CCE0B5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6" creationId="{40EE6FF6-15E5-4796-9465-2EFCABA9FE01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7" creationId="{DDA0E8AE-052D-4039-AABE-29452404F393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61" creationId="{5106BD3A-0E1F-4A76-B471-BFF3D89C606D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62" creationId="{944403AA-D999-4AC2-B90D-D5A8E7637E11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63" creationId="{31B0124C-67F1-4906-9818-367E1A37B0BC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66" creationId="{D1693988-6997-497D-977B-EFD16E9ABE1A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2" creationId="{FE0D88A7-0398-4A26-9096-AED149C15BE5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3" creationId="{55F6BA3C-AB67-422A-8535-5407C45DE675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4" creationId="{9997D211-0455-43D9-A82F-419F0F770296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5" creationId="{27ADF7A2-8148-4872-8B1D-86C4D38C5AD3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6" creationId="{486E3DDA-5D21-4BC0-ABFF-7F291028926F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7" creationId="{5285A231-7A40-4839-A69E-F3F68B13091C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9" creationId="{1218B50E-DD1A-4A8F-9948-D9D6B162E3B0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1" creationId="{DE8C3D42-B177-4C95-A02D-A90BC0D8E6B6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2" creationId="{23AEAA2D-392F-42C0-8B44-C1AC3AB95E7A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3" creationId="{19B4C9C4-AA8D-4D87-BA5C-88649F80BD69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4" creationId="{17AD5E0B-1FE1-47FB-9431-D473DEB0A580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5" creationId="{345EAC5E-21F0-4C03-8ED5-85B659EEC7FC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6" creationId="{58054B15-9657-4BBB-9744-A18E2221E0B6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7" creationId="{F50DA5DE-72C6-4B06-9A5D-21AA7E360BB2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8" creationId="{13617D45-FF44-4CB5-BCD4-D525664ED615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90" creationId="{71AE8D13-D06E-46B1-8E84-CC2D3568D8B1}"/>
          </ac:spMkLst>
        </pc:spChg>
        <pc:spChg chg="mod">
          <ac:chgData name="Zohib Riyaz Sheikh" userId="ab1c4a76-fd57-46a9-83fb-6420cd3d8030" providerId="ADAL" clId="{92440B78-729A-4D74-81A6-01A879D5CF97}" dt="2022-08-30T00:09:20.974" v="463" actId="403"/>
          <ac:spMkLst>
            <pc:docMk/>
            <pc:sldMk cId="4235165371" sldId="270"/>
            <ac:spMk id="192" creationId="{90969EBE-F653-401D-932E-8D6F542621F3}"/>
          </ac:spMkLst>
        </pc:spChg>
        <pc:spChg chg="mod">
          <ac:chgData name="Zohib Riyaz Sheikh" userId="ab1c4a76-fd57-46a9-83fb-6420cd3d8030" providerId="ADAL" clId="{92440B78-729A-4D74-81A6-01A879D5CF97}" dt="2022-08-30T00:09:12.920" v="461"/>
          <ac:spMkLst>
            <pc:docMk/>
            <pc:sldMk cId="4235165371" sldId="270"/>
            <ac:spMk id="194" creationId="{85250156-2200-4CC4-A65B-00E0C202F43B}"/>
          </ac:spMkLst>
        </pc:spChg>
        <pc:spChg chg="mod">
          <ac:chgData name="Zohib Riyaz Sheikh" userId="ab1c4a76-fd57-46a9-83fb-6420cd3d8030" providerId="ADAL" clId="{92440B78-729A-4D74-81A6-01A879D5CF97}" dt="2022-08-30T00:09:12.920" v="461"/>
          <ac:spMkLst>
            <pc:docMk/>
            <pc:sldMk cId="4235165371" sldId="270"/>
            <ac:spMk id="196" creationId="{71303F72-87B1-4A07-A034-196341B59973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197" creationId="{AA221A0F-E901-4AE8-B0C8-E1AF87509F62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198" creationId="{9715AF5C-383A-4D75-890F-095C59CA5918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2" creationId="{68B9E8E9-13B5-40F5-9425-E89B1CE90C20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3" creationId="{B9B0BE25-1601-4F04-86D4-048F4BE33D90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4" creationId="{474E0AE8-981D-4321-BB05-AC3D956A5696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5" creationId="{907A727C-58E1-4247-88C6-24A9B84C7877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6" creationId="{1A33988A-D990-4611-9CB8-B16A28A1613F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7" creationId="{50FCC971-58C1-40C4-9839-39530F8F086C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8" creationId="{D4CB8DD2-0FFE-4F56-AEB3-A0C69935B82B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9" creationId="{48CD1292-D04D-4656-AD35-5851208505B8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0" creationId="{B7807946-F9CE-4C86-806D-B18F02064EBA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1" creationId="{FBD4ACCD-63C8-455F-BF9F-C16F10CEE787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2" creationId="{BD641CF1-F53E-46AB-A65F-F46A66B9C70A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6" creationId="{EF33C2D6-CEA5-4F22-B39E-610741C4FCF9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7" creationId="{DE3287F8-737B-41D9-99EA-55D9D70CCC6E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8" creationId="{F6CA17C4-C241-4C91-9FFD-7FDF8137F965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21" creationId="{66E59CF0-C714-4707-9E12-2B44C42503B9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27" creationId="{1E291EBD-252E-4833-BA7A-B0F579E6CAF1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28" creationId="{DECBEE33-ECBF-4C59-B16A-53A47D9CCCEE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29" creationId="{F2EB52CC-5C24-4670-8750-B74A23A32C08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0" creationId="{FF174472-FA40-4036-B028-E433A18B387E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1" creationId="{7A2A34C2-4F79-4F32-8A85-D751DA80AD5E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2" creationId="{2313AE04-1296-4512-A1C8-5552C0F1FEED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4" creationId="{9CF176B3-B9A0-4152-A239-B66742887DEC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6" creationId="{FCDEC39A-5B31-46C1-A0D9-F15515F8A9E1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7" creationId="{9D372E39-AB77-45D2-81BD-4A961F3FC944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8" creationId="{44DFF03B-08EE-4090-8531-6D252D18B0F3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9" creationId="{95511338-2D05-4E32-B584-DC56D01FA68E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40" creationId="{E31B014A-43FE-49C9-BCD5-B1346DB20809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41" creationId="{2C2C37E0-D3E8-4B12-9562-566E97088F39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42" creationId="{69A93996-6AA1-4506-A5A4-7CCAF11D7EEF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43" creationId="{FFF31FD0-4709-4BF7-8A55-BBDAD5980A61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45" creationId="{A7D07E68-03AD-4AB7-BC19-CD4B17D8D0BC}"/>
          </ac:spMkLst>
        </pc:spChg>
        <pc:spChg chg="mod">
          <ac:chgData name="Zohib Riyaz Sheikh" userId="ab1c4a76-fd57-46a9-83fb-6420cd3d8030" providerId="ADAL" clId="{92440B78-729A-4D74-81A6-01A879D5CF97}" dt="2022-08-30T00:34:01.632" v="779" actId="207"/>
          <ac:spMkLst>
            <pc:docMk/>
            <pc:sldMk cId="4235165371" sldId="270"/>
            <ac:spMk id="247" creationId="{325B0F80-9BBC-431D-8F58-5875FD378795}"/>
          </ac:spMkLst>
        </pc:spChg>
        <pc:spChg chg="mod">
          <ac:chgData name="Zohib Riyaz Sheikh" userId="ab1c4a76-fd57-46a9-83fb-6420cd3d8030" providerId="ADAL" clId="{92440B78-729A-4D74-81A6-01A879D5CF97}" dt="2022-08-30T00:34:09.239" v="781" actId="207"/>
          <ac:spMkLst>
            <pc:docMk/>
            <pc:sldMk cId="4235165371" sldId="270"/>
            <ac:spMk id="249" creationId="{C0D9C1C0-D77B-4471-94D4-1181FDDC4A23}"/>
          </ac:spMkLst>
        </pc:spChg>
        <pc:spChg chg="mod">
          <ac:chgData name="Zohib Riyaz Sheikh" userId="ab1c4a76-fd57-46a9-83fb-6420cd3d8030" providerId="ADAL" clId="{92440B78-729A-4D74-81A6-01A879D5CF97}" dt="2022-08-30T00:34:05.934" v="780" actId="207"/>
          <ac:spMkLst>
            <pc:docMk/>
            <pc:sldMk cId="4235165371" sldId="270"/>
            <ac:spMk id="251" creationId="{F9332816-DCEE-47F2-9ABC-1C1577528CB4}"/>
          </ac:spMkLst>
        </pc:spChg>
        <pc:spChg chg="add del mod topLvl">
          <ac:chgData name="Zohib Riyaz Sheikh" userId="ab1c4a76-fd57-46a9-83fb-6420cd3d8030" providerId="ADAL" clId="{92440B78-729A-4D74-81A6-01A879D5CF97}" dt="2022-08-30T00:22:03.377" v="616" actId="478"/>
          <ac:spMkLst>
            <pc:docMk/>
            <pc:sldMk cId="4235165371" sldId="270"/>
            <ac:spMk id="252" creationId="{C6156229-5CB0-4409-B7D6-9F7A51DFE2E9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53" creationId="{279C0D9E-CD47-4B40-B61E-68BD38F19BFB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57" creationId="{1CD26241-D503-4C18-BD77-031785B3AEB8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58" creationId="{0F797C72-1CB7-4B98-B6DD-36E9674FDED5}"/>
          </ac:spMkLst>
        </pc:spChg>
        <pc:spChg chg="add mod topLvl">
          <ac:chgData name="Zohib Riyaz Sheikh" userId="ab1c4a76-fd57-46a9-83fb-6420cd3d8030" providerId="ADAL" clId="{92440B78-729A-4D74-81A6-01A879D5CF97}" dt="2022-08-30T00:26:48.379" v="719" actId="1035"/>
          <ac:spMkLst>
            <pc:docMk/>
            <pc:sldMk cId="4235165371" sldId="270"/>
            <ac:spMk id="259" creationId="{E32A33F3-1116-451B-9413-E1F19F9AE38C}"/>
          </ac:spMkLst>
        </pc:spChg>
        <pc:spChg chg="add mod topLvl">
          <ac:chgData name="Zohib Riyaz Sheikh" userId="ab1c4a76-fd57-46a9-83fb-6420cd3d8030" providerId="ADAL" clId="{92440B78-729A-4D74-81A6-01A879D5CF97}" dt="2022-08-30T00:35:06.331" v="796" actId="1036"/>
          <ac:spMkLst>
            <pc:docMk/>
            <pc:sldMk cId="4235165371" sldId="270"/>
            <ac:spMk id="260" creationId="{1F7FF94D-2E55-436A-9FBF-25362AEDDB88}"/>
          </ac:spMkLst>
        </pc:spChg>
        <pc:spChg chg="add mod topLvl">
          <ac:chgData name="Zohib Riyaz Sheikh" userId="ab1c4a76-fd57-46a9-83fb-6420cd3d8030" providerId="ADAL" clId="{92440B78-729A-4D74-81A6-01A879D5CF97}" dt="2022-08-30T00:35:06.331" v="796" actId="1036"/>
          <ac:spMkLst>
            <pc:docMk/>
            <pc:sldMk cId="4235165371" sldId="270"/>
            <ac:spMk id="261" creationId="{7423D228-9CD6-486F-BE20-34BFD305DF0B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62" creationId="{510B99B6-7E82-4A7A-87E0-4E1E9BE1BDAC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63" creationId="{CE8A7CD2-5279-47DD-BF95-CA3EB9281D9A}"/>
          </ac:spMkLst>
        </pc:spChg>
        <pc:spChg chg="add del mod topLvl">
          <ac:chgData name="Zohib Riyaz Sheikh" userId="ab1c4a76-fd57-46a9-83fb-6420cd3d8030" providerId="ADAL" clId="{92440B78-729A-4D74-81A6-01A879D5CF97}" dt="2022-08-30T00:17:53.785" v="583" actId="478"/>
          <ac:spMkLst>
            <pc:docMk/>
            <pc:sldMk cId="4235165371" sldId="270"/>
            <ac:spMk id="264" creationId="{1140F01B-E330-44B2-A228-502DCDFFED2D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65" creationId="{93E20740-33A9-419F-87C3-91BAE6F72ABD}"/>
          </ac:spMkLst>
        </pc:spChg>
        <pc:spChg chg="add mod topLvl">
          <ac:chgData name="Zohib Riyaz Sheikh" userId="ab1c4a76-fd57-46a9-83fb-6420cd3d8030" providerId="ADAL" clId="{92440B78-729A-4D74-81A6-01A879D5CF97}" dt="2022-08-30T00:38:06.849" v="830" actId="1076"/>
          <ac:spMkLst>
            <pc:docMk/>
            <pc:sldMk cId="4235165371" sldId="270"/>
            <ac:spMk id="266" creationId="{2DCCF4CC-9F98-4975-B4B7-58B5CD4DF0BB}"/>
          </ac:spMkLst>
        </pc:spChg>
        <pc:spChg chg="add mod topLvl">
          <ac:chgData name="Zohib Riyaz Sheikh" userId="ab1c4a76-fd57-46a9-83fb-6420cd3d8030" providerId="ADAL" clId="{92440B78-729A-4D74-81A6-01A879D5CF97}" dt="2022-08-30T00:33:52.686" v="778" actId="207"/>
          <ac:spMkLst>
            <pc:docMk/>
            <pc:sldMk cId="4235165371" sldId="270"/>
            <ac:spMk id="267" creationId="{7851845E-3FD0-4331-81AE-B4C9A359F760}"/>
          </ac:spMkLst>
        </pc:spChg>
        <pc:spChg chg="add mod topLvl">
          <ac:chgData name="Zohib Riyaz Sheikh" userId="ab1c4a76-fd57-46a9-83fb-6420cd3d8030" providerId="ADAL" clId="{92440B78-729A-4D74-81A6-01A879D5CF97}" dt="2022-08-30T00:31:46.460" v="767" actId="207"/>
          <ac:spMkLst>
            <pc:docMk/>
            <pc:sldMk cId="4235165371" sldId="270"/>
            <ac:spMk id="271" creationId="{57FD679F-77EB-4831-9B5F-6DAA907C29A9}"/>
          </ac:spMkLst>
        </pc:spChg>
        <pc:spChg chg="add mod topLvl">
          <ac:chgData name="Zohib Riyaz Sheikh" userId="ab1c4a76-fd57-46a9-83fb-6420cd3d8030" providerId="ADAL" clId="{92440B78-729A-4D74-81A6-01A879D5CF97}" dt="2022-08-30T00:26:31.575" v="704" actId="404"/>
          <ac:spMkLst>
            <pc:docMk/>
            <pc:sldMk cId="4235165371" sldId="270"/>
            <ac:spMk id="272" creationId="{D1E85004-5AFC-4B22-A8EC-90CEE764C091}"/>
          </ac:spMkLst>
        </pc:spChg>
        <pc:spChg chg="add mod topLvl">
          <ac:chgData name="Zohib Riyaz Sheikh" userId="ab1c4a76-fd57-46a9-83fb-6420cd3d8030" providerId="ADAL" clId="{92440B78-729A-4D74-81A6-01A879D5CF97}" dt="2022-08-30T00:31:36.225" v="764" actId="207"/>
          <ac:spMkLst>
            <pc:docMk/>
            <pc:sldMk cId="4235165371" sldId="270"/>
            <ac:spMk id="273" creationId="{530585D5-28F7-4913-B5D1-088B0A18AC19}"/>
          </ac:spMkLst>
        </pc:spChg>
        <pc:spChg chg="add mod topLvl">
          <ac:chgData name="Zohib Riyaz Sheikh" userId="ab1c4a76-fd57-46a9-83fb-6420cd3d8030" providerId="ADAL" clId="{92440B78-729A-4D74-81A6-01A879D5CF97}" dt="2022-08-30T00:31:43.286" v="766" actId="207"/>
          <ac:spMkLst>
            <pc:docMk/>
            <pc:sldMk cId="4235165371" sldId="270"/>
            <ac:spMk id="276" creationId="{A7100430-4776-4318-BB2F-53A737BFB89B}"/>
          </ac:spMkLst>
        </pc:spChg>
        <pc:spChg chg="add mod topLvl">
          <ac:chgData name="Zohib Riyaz Sheikh" userId="ab1c4a76-fd57-46a9-83fb-6420cd3d8030" providerId="ADAL" clId="{92440B78-729A-4D74-81A6-01A879D5CF97}" dt="2022-08-30T00:37:31.923" v="827" actId="14100"/>
          <ac:spMkLst>
            <pc:docMk/>
            <pc:sldMk cId="4235165371" sldId="270"/>
            <ac:spMk id="282" creationId="{A9708793-BE0B-472B-8673-EE3154E9DD71}"/>
          </ac:spMkLst>
        </pc:spChg>
        <pc:spChg chg="add mod topLvl">
          <ac:chgData name="Zohib Riyaz Sheikh" userId="ab1c4a76-fd57-46a9-83fb-6420cd3d8030" providerId="ADAL" clId="{92440B78-729A-4D74-81A6-01A879D5CF97}" dt="2022-08-30T00:35:26.579" v="805" actId="20577"/>
          <ac:spMkLst>
            <pc:docMk/>
            <pc:sldMk cId="4235165371" sldId="270"/>
            <ac:spMk id="283" creationId="{18155D0E-DFD9-4C04-A08D-EFFE353545F8}"/>
          </ac:spMkLst>
        </pc:spChg>
        <pc:spChg chg="add del mod topLvl">
          <ac:chgData name="Zohib Riyaz Sheikh" userId="ab1c4a76-fd57-46a9-83fb-6420cd3d8030" providerId="ADAL" clId="{92440B78-729A-4D74-81A6-01A879D5CF97}" dt="2022-08-30T00:28:51.689" v="740" actId="478"/>
          <ac:spMkLst>
            <pc:docMk/>
            <pc:sldMk cId="4235165371" sldId="270"/>
            <ac:spMk id="284" creationId="{FDDD0313-BE17-431F-94FB-9B885EB60621}"/>
          </ac:spMkLst>
        </pc:spChg>
        <pc:spChg chg="add mod topLvl">
          <ac:chgData name="Zohib Riyaz Sheikh" userId="ab1c4a76-fd57-46a9-83fb-6420cd3d8030" providerId="ADAL" clId="{92440B78-729A-4D74-81A6-01A879D5CF97}" dt="2022-08-30T00:35:14.648" v="801" actId="20577"/>
          <ac:spMkLst>
            <pc:docMk/>
            <pc:sldMk cId="4235165371" sldId="270"/>
            <ac:spMk id="285" creationId="{4E4A3B26-E32A-4864-8E12-06C195697288}"/>
          </ac:spMkLst>
        </pc:spChg>
        <pc:spChg chg="add mod topLvl">
          <ac:chgData name="Zohib Riyaz Sheikh" userId="ab1c4a76-fd57-46a9-83fb-6420cd3d8030" providerId="ADAL" clId="{92440B78-729A-4D74-81A6-01A879D5CF97}" dt="2022-08-30T00:37:01.662" v="822" actId="14100"/>
          <ac:spMkLst>
            <pc:docMk/>
            <pc:sldMk cId="4235165371" sldId="270"/>
            <ac:spMk id="286" creationId="{6B7FAD70-F29D-42CA-85A3-FBAEBBE6C38D}"/>
          </ac:spMkLst>
        </pc:spChg>
        <pc:spChg chg="add mod topLvl">
          <ac:chgData name="Zohib Riyaz Sheikh" userId="ab1c4a76-fd57-46a9-83fb-6420cd3d8030" providerId="ADAL" clId="{92440B78-729A-4D74-81A6-01A879D5CF97}" dt="2022-08-30T00:32:59.226" v="772" actId="207"/>
          <ac:spMkLst>
            <pc:docMk/>
            <pc:sldMk cId="4235165371" sldId="270"/>
            <ac:spMk id="287" creationId="{3833FDCB-EE1A-4429-AEFD-CB3CC032D337}"/>
          </ac:spMkLst>
        </pc:spChg>
        <pc:spChg chg="add mod topLvl">
          <ac:chgData name="Zohib Riyaz Sheikh" userId="ab1c4a76-fd57-46a9-83fb-6420cd3d8030" providerId="ADAL" clId="{92440B78-729A-4D74-81A6-01A879D5CF97}" dt="2022-08-30T00:37:46.400" v="829" actId="207"/>
          <ac:spMkLst>
            <pc:docMk/>
            <pc:sldMk cId="4235165371" sldId="270"/>
            <ac:spMk id="289" creationId="{8A26414D-7CA2-40FF-A0B6-F3826BF3D5B2}"/>
          </ac:spMkLst>
        </pc:spChg>
        <pc:spChg chg="add mod topLvl">
          <ac:chgData name="Zohib Riyaz Sheikh" userId="ab1c4a76-fd57-46a9-83fb-6420cd3d8030" providerId="ADAL" clId="{92440B78-729A-4D74-81A6-01A879D5CF97}" dt="2022-08-30T00:35:52.612" v="815" actId="20577"/>
          <ac:spMkLst>
            <pc:docMk/>
            <pc:sldMk cId="4235165371" sldId="270"/>
            <ac:spMk id="291" creationId="{660393BA-FA2B-4898-995F-DAE1D4BB62BE}"/>
          </ac:spMkLst>
        </pc:spChg>
        <pc:spChg chg="add mod topLvl">
          <ac:chgData name="Zohib Riyaz Sheikh" userId="ab1c4a76-fd57-46a9-83fb-6420cd3d8030" providerId="ADAL" clId="{92440B78-729A-4D74-81A6-01A879D5CF97}" dt="2022-08-30T00:31:51.015" v="768" actId="207"/>
          <ac:spMkLst>
            <pc:docMk/>
            <pc:sldMk cId="4235165371" sldId="270"/>
            <ac:spMk id="292" creationId="{E1320115-54E5-4088-BD3E-AA0393844A31}"/>
          </ac:spMkLst>
        </pc:spChg>
        <pc:spChg chg="add mod topLvl">
          <ac:chgData name="Zohib Riyaz Sheikh" userId="ab1c4a76-fd57-46a9-83fb-6420cd3d8030" providerId="ADAL" clId="{92440B78-729A-4D74-81A6-01A879D5CF97}" dt="2022-08-30T00:31:39.741" v="765" actId="207"/>
          <ac:spMkLst>
            <pc:docMk/>
            <pc:sldMk cId="4235165371" sldId="270"/>
            <ac:spMk id="293" creationId="{42F50106-EA20-43C0-8D9C-5A57912836CD}"/>
          </ac:spMkLst>
        </pc:spChg>
        <pc:spChg chg="add mod topLvl">
          <ac:chgData name="Zohib Riyaz Sheikh" userId="ab1c4a76-fd57-46a9-83fb-6420cd3d8030" providerId="ADAL" clId="{92440B78-729A-4D74-81A6-01A879D5CF97}" dt="2022-08-30T00:24:52.713" v="651" actId="403"/>
          <ac:spMkLst>
            <pc:docMk/>
            <pc:sldMk cId="4235165371" sldId="270"/>
            <ac:spMk id="294" creationId="{CB98AE04-3BC4-42C9-9D75-25128A93A659}"/>
          </ac:spMkLst>
        </pc:spChg>
        <pc:spChg chg="add mod topLvl">
          <ac:chgData name="Zohib Riyaz Sheikh" userId="ab1c4a76-fd57-46a9-83fb-6420cd3d8030" providerId="ADAL" clId="{92440B78-729A-4D74-81A6-01A879D5CF97}" dt="2022-08-30T00:24:52.713" v="651" actId="403"/>
          <ac:spMkLst>
            <pc:docMk/>
            <pc:sldMk cId="4235165371" sldId="270"/>
            <ac:spMk id="295" creationId="{3CEBF0B0-49D7-41FD-B2B6-4C9FD9C69453}"/>
          </ac:spMkLst>
        </pc:spChg>
        <pc:spChg chg="add mod topLvl">
          <ac:chgData name="Zohib Riyaz Sheikh" userId="ab1c4a76-fd57-46a9-83fb-6420cd3d8030" providerId="ADAL" clId="{92440B78-729A-4D74-81A6-01A879D5CF97}" dt="2022-08-30T00:33:02.903" v="773" actId="207"/>
          <ac:spMkLst>
            <pc:docMk/>
            <pc:sldMk cId="4235165371" sldId="270"/>
            <ac:spMk id="296" creationId="{7CA454F7-23A9-4934-BDC2-ED9EF61B18D3}"/>
          </ac:spMkLst>
        </pc:spChg>
        <pc:spChg chg="add del mod topLvl">
          <ac:chgData name="Zohib Riyaz Sheikh" userId="ab1c4a76-fd57-46a9-83fb-6420cd3d8030" providerId="ADAL" clId="{92440B78-729A-4D74-81A6-01A879D5CF97}" dt="2022-08-30T00:23:20.780" v="624" actId="478"/>
          <ac:spMkLst>
            <pc:docMk/>
            <pc:sldMk cId="4235165371" sldId="270"/>
            <ac:spMk id="297" creationId="{1564225E-F19E-4174-876A-F8101E3C0FFF}"/>
          </ac:spMkLst>
        </pc:spChg>
        <pc:spChg chg="add mod topLvl">
          <ac:chgData name="Zohib Riyaz Sheikh" userId="ab1c4a76-fd57-46a9-83fb-6420cd3d8030" providerId="ADAL" clId="{92440B78-729A-4D74-81A6-01A879D5CF97}" dt="2022-08-30T00:35:06.331" v="796" actId="1036"/>
          <ac:spMkLst>
            <pc:docMk/>
            <pc:sldMk cId="4235165371" sldId="270"/>
            <ac:spMk id="298" creationId="{C07171ED-0547-48AC-870A-72CC8A9AC610}"/>
          </ac:spMkLst>
        </pc:spChg>
        <pc:spChg chg="add mod topLvl">
          <ac:chgData name="Zohib Riyaz Sheikh" userId="ab1c4a76-fd57-46a9-83fb-6420cd3d8030" providerId="ADAL" clId="{92440B78-729A-4D74-81A6-01A879D5CF97}" dt="2022-08-30T00:35:06.331" v="796" actId="1036"/>
          <ac:spMkLst>
            <pc:docMk/>
            <pc:sldMk cId="4235165371" sldId="270"/>
            <ac:spMk id="300" creationId="{6CD621A9-A010-48A1-A01A-6F86301CF87D}"/>
          </ac:spMkLst>
        </pc:spChg>
        <pc:spChg chg="add mod">
          <ac:chgData name="Zohib Riyaz Sheikh" userId="ab1c4a76-fd57-46a9-83fb-6420cd3d8030" providerId="ADAL" clId="{92440B78-729A-4D74-81A6-01A879D5CF97}" dt="2022-08-30T00:11:43.942" v="528" actId="20577"/>
          <ac:spMkLst>
            <pc:docMk/>
            <pc:sldMk cId="4235165371" sldId="270"/>
            <ac:spMk id="302" creationId="{5C024F76-4AB9-438F-82D8-8AA4A2556C9D}"/>
          </ac:spMkLst>
        </pc:spChg>
        <pc:grpChg chg="mod">
          <ac:chgData name="Zohib Riyaz Sheikh" userId="ab1c4a76-fd57-46a9-83fb-6420cd3d8030" providerId="ADAL" clId="{92440B78-729A-4D74-81A6-01A879D5CF97}" dt="2022-08-30T00:26:42.586" v="709" actId="1036"/>
          <ac:grpSpMkLst>
            <pc:docMk/>
            <pc:sldMk cId="4235165371" sldId="270"/>
            <ac:grpSpMk id="2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7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11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15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19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24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26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28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30" creationId="{00000000-0000-0000-0000-000000000000}"/>
          </ac:grpSpMkLst>
        </pc:grpChg>
        <pc:grpChg chg="add del mod">
          <ac:chgData name="Zohib Riyaz Sheikh" userId="ab1c4a76-fd57-46a9-83fb-6420cd3d8030" providerId="ADAL" clId="{92440B78-729A-4D74-81A6-01A879D5CF97}" dt="2022-08-30T00:08:46.534" v="458"/>
          <ac:grpSpMkLst>
            <pc:docMk/>
            <pc:sldMk cId="4235165371" sldId="270"/>
            <ac:grpSpMk id="75" creationId="{F1D80F9F-BEF2-492E-A988-8A266004CB61}"/>
          </ac:grpSpMkLst>
        </pc:grpChg>
        <pc:grpChg chg="add del mod">
          <ac:chgData name="Zohib Riyaz Sheikh" userId="ab1c4a76-fd57-46a9-83fb-6420cd3d8030" providerId="ADAL" clId="{92440B78-729A-4D74-81A6-01A879D5CF97}" dt="2022-08-30T00:08:46.534" v="458"/>
          <ac:grpSpMkLst>
            <pc:docMk/>
            <pc:sldMk cId="4235165371" sldId="270"/>
            <ac:grpSpMk id="77" creationId="{2C5FACC0-CDAE-417D-95E7-23973B512D36}"/>
          </ac:grpSpMkLst>
        </pc:grpChg>
        <pc:grpChg chg="add del mod">
          <ac:chgData name="Zohib Riyaz Sheikh" userId="ab1c4a76-fd57-46a9-83fb-6420cd3d8030" providerId="ADAL" clId="{92440B78-729A-4D74-81A6-01A879D5CF97}" dt="2022-08-30T00:08:46.534" v="458"/>
          <ac:grpSpMkLst>
            <pc:docMk/>
            <pc:sldMk cId="4235165371" sldId="270"/>
            <ac:grpSpMk id="79" creationId="{D37A47E3-6020-45C0-8780-CD1294484D2E}"/>
          </ac:grpSpMkLst>
        </pc:grpChg>
        <pc:grpChg chg="add del mod">
          <ac:chgData name="Zohib Riyaz Sheikh" userId="ab1c4a76-fd57-46a9-83fb-6420cd3d8030" providerId="ADAL" clId="{92440B78-729A-4D74-81A6-01A879D5CF97}" dt="2022-08-30T00:08:51.130" v="460"/>
          <ac:grpSpMkLst>
            <pc:docMk/>
            <pc:sldMk cId="4235165371" sldId="270"/>
            <ac:grpSpMk id="136" creationId="{42D8367F-1488-475E-BC15-E7FED282642A}"/>
          </ac:grpSpMkLst>
        </pc:grpChg>
        <pc:grpChg chg="add del mod">
          <ac:chgData name="Zohib Riyaz Sheikh" userId="ab1c4a76-fd57-46a9-83fb-6420cd3d8030" providerId="ADAL" clId="{92440B78-729A-4D74-81A6-01A879D5CF97}" dt="2022-08-30T00:08:51.130" v="460"/>
          <ac:grpSpMkLst>
            <pc:docMk/>
            <pc:sldMk cId="4235165371" sldId="270"/>
            <ac:grpSpMk id="138" creationId="{BB2C43D8-DE90-440D-8D4B-A7956332C8E7}"/>
          </ac:grpSpMkLst>
        </pc:grpChg>
        <pc:grpChg chg="add del mod">
          <ac:chgData name="Zohib Riyaz Sheikh" userId="ab1c4a76-fd57-46a9-83fb-6420cd3d8030" providerId="ADAL" clId="{92440B78-729A-4D74-81A6-01A879D5CF97}" dt="2022-08-30T00:08:51.130" v="460"/>
          <ac:grpSpMkLst>
            <pc:docMk/>
            <pc:sldMk cId="4235165371" sldId="270"/>
            <ac:grpSpMk id="140" creationId="{62AF691A-D792-4808-BFB2-91194BBA5158}"/>
          </ac:grpSpMkLst>
        </pc:grpChg>
        <pc:grpChg chg="add del mod">
          <ac:chgData name="Zohib Riyaz Sheikh" userId="ab1c4a76-fd57-46a9-83fb-6420cd3d8030" providerId="ADAL" clId="{92440B78-729A-4D74-81A6-01A879D5CF97}" dt="2022-08-30T00:09:32.410" v="464"/>
          <ac:grpSpMkLst>
            <pc:docMk/>
            <pc:sldMk cId="4235165371" sldId="270"/>
            <ac:grpSpMk id="191" creationId="{FC23F114-EB62-40E5-B4B5-79C1D6F9D962}"/>
          </ac:grpSpMkLst>
        </pc:grpChg>
        <pc:grpChg chg="add del mod">
          <ac:chgData name="Zohib Riyaz Sheikh" userId="ab1c4a76-fd57-46a9-83fb-6420cd3d8030" providerId="ADAL" clId="{92440B78-729A-4D74-81A6-01A879D5CF97}" dt="2022-08-30T00:09:32.410" v="464"/>
          <ac:grpSpMkLst>
            <pc:docMk/>
            <pc:sldMk cId="4235165371" sldId="270"/>
            <ac:grpSpMk id="193" creationId="{70BCAED3-1B74-47E3-B6EB-A7F4FA8F34E2}"/>
          </ac:grpSpMkLst>
        </pc:grpChg>
        <pc:grpChg chg="add del mod">
          <ac:chgData name="Zohib Riyaz Sheikh" userId="ab1c4a76-fd57-46a9-83fb-6420cd3d8030" providerId="ADAL" clId="{92440B78-729A-4D74-81A6-01A879D5CF97}" dt="2022-08-30T00:09:32.410" v="464"/>
          <ac:grpSpMkLst>
            <pc:docMk/>
            <pc:sldMk cId="4235165371" sldId="270"/>
            <ac:grpSpMk id="195" creationId="{9530D742-3663-49BA-B2DA-8BD09442E08B}"/>
          </ac:grpSpMkLst>
        </pc:grpChg>
        <pc:grpChg chg="add mod topLvl">
          <ac:chgData name="Zohib Riyaz Sheikh" userId="ab1c4a76-fd57-46a9-83fb-6420cd3d8030" providerId="ADAL" clId="{92440B78-729A-4D74-81A6-01A879D5CF97}" dt="2022-08-30T00:34:01.632" v="779" actId="207"/>
          <ac:grpSpMkLst>
            <pc:docMk/>
            <pc:sldMk cId="4235165371" sldId="270"/>
            <ac:grpSpMk id="246" creationId="{952D816F-4A24-4F67-A617-688012A4BE8F}"/>
          </ac:grpSpMkLst>
        </pc:grpChg>
        <pc:grpChg chg="add mod topLvl">
          <ac:chgData name="Zohib Riyaz Sheikh" userId="ab1c4a76-fd57-46a9-83fb-6420cd3d8030" providerId="ADAL" clId="{92440B78-729A-4D74-81A6-01A879D5CF97}" dt="2022-08-30T00:34:09.239" v="781" actId="207"/>
          <ac:grpSpMkLst>
            <pc:docMk/>
            <pc:sldMk cId="4235165371" sldId="270"/>
            <ac:grpSpMk id="248" creationId="{4E06E0C5-CFFE-4593-92C3-952430F1FBDF}"/>
          </ac:grpSpMkLst>
        </pc:grpChg>
        <pc:grpChg chg="add mod topLvl">
          <ac:chgData name="Zohib Riyaz Sheikh" userId="ab1c4a76-fd57-46a9-83fb-6420cd3d8030" providerId="ADAL" clId="{92440B78-729A-4D74-81A6-01A879D5CF97}" dt="2022-08-30T00:34:05.934" v="780" actId="207"/>
          <ac:grpSpMkLst>
            <pc:docMk/>
            <pc:sldMk cId="4235165371" sldId="270"/>
            <ac:grpSpMk id="250" creationId="{E98A48A0-E8A2-4530-8F8A-83596BB27BD1}"/>
          </ac:grpSpMkLst>
        </pc:grpChg>
        <pc:grpChg chg="add del mod">
          <ac:chgData name="Zohib Riyaz Sheikh" userId="ab1c4a76-fd57-46a9-83fb-6420cd3d8030" providerId="ADAL" clId="{92440B78-729A-4D74-81A6-01A879D5CF97}" dt="2022-08-30T00:12:00.675" v="529" actId="165"/>
          <ac:grpSpMkLst>
            <pc:docMk/>
            <pc:sldMk cId="4235165371" sldId="270"/>
            <ac:grpSpMk id="301" creationId="{4A59F8A1-87C6-4F2C-94CC-2D3907A0101A}"/>
          </ac:grpSpMkLst>
        </pc:grpChg>
        <pc:picChg chg="del">
          <ac:chgData name="Zohib Riyaz Sheikh" userId="ab1c4a76-fd57-46a9-83fb-6420cd3d8030" providerId="ADAL" clId="{92440B78-729A-4D74-81A6-01A879D5CF97}" dt="2022-08-30T00:05:21.618" v="397" actId="478"/>
          <ac:picMkLst>
            <pc:docMk/>
            <pc:sldMk cId="4235165371" sldId="270"/>
            <ac:picMk id="5" creationId="{00000000-0000-0000-0000-000000000000}"/>
          </ac:picMkLst>
        </pc:picChg>
        <pc:picChg chg="del">
          <ac:chgData name="Zohib Riyaz Sheikh" userId="ab1c4a76-fd57-46a9-83fb-6420cd3d8030" providerId="ADAL" clId="{92440B78-729A-4D74-81A6-01A879D5CF97}" dt="2022-08-30T00:05:21.618" v="397" actId="478"/>
          <ac:picMkLst>
            <pc:docMk/>
            <pc:sldMk cId="4235165371" sldId="270"/>
            <ac:picMk id="10" creationId="{00000000-0000-0000-0000-000000000000}"/>
          </ac:picMkLst>
        </pc:picChg>
        <pc:picChg chg="del">
          <ac:chgData name="Zohib Riyaz Sheikh" userId="ab1c4a76-fd57-46a9-83fb-6420cd3d8030" providerId="ADAL" clId="{92440B78-729A-4D74-81A6-01A879D5CF97}" dt="2022-08-30T00:05:21.618" v="397" actId="478"/>
          <ac:picMkLst>
            <pc:docMk/>
            <pc:sldMk cId="4235165371" sldId="270"/>
            <ac:picMk id="14" creationId="{00000000-0000-0000-0000-000000000000}"/>
          </ac:picMkLst>
        </pc:picChg>
        <pc:picChg chg="del">
          <ac:chgData name="Zohib Riyaz Sheikh" userId="ab1c4a76-fd57-46a9-83fb-6420cd3d8030" providerId="ADAL" clId="{92440B78-729A-4D74-81A6-01A879D5CF97}" dt="2022-08-30T00:05:21.618" v="397" actId="478"/>
          <ac:picMkLst>
            <pc:docMk/>
            <pc:sldMk cId="4235165371" sldId="270"/>
            <ac:picMk id="18" creationId="{00000000-0000-0000-0000-000000000000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97" creationId="{48307A60-C54D-4F95-92D8-36AF798A4EB2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3" creationId="{2F540619-B3D1-46DC-AC50-401A9D4CF97E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4" creationId="{BCB3D017-3C06-4FA5-9C4F-A68BC1FBA3B8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6" creationId="{AE957E74-3069-4D45-BC14-ED4A73735FDF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7" creationId="{DFA65199-FDDF-4492-96CD-4CE32ECDDE73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8" creationId="{8BEAFF2A-AC89-4D28-9684-B0CAC53DCB00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9" creationId="{01C13FB2-147E-4B25-A9B9-B29C1BB7EC94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10" creationId="{A24F5D09-CF69-4317-8A37-DE5D290BF207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17" creationId="{CBC8C3C6-9014-4871-AC53-32B19E93EF3F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19" creationId="{704BC3C8-A443-46CB-A4AB-D22373F837C3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58" creationId="{5F35C4F3-900C-4D88-8D74-E2461989AF28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64" creationId="{C4739AE3-3E7E-4CAC-97BC-9C952B437486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65" creationId="{920BD395-83AC-4230-A6F2-DD0167812B52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67" creationId="{511B456A-0072-4FDC-B266-BAA8FFA78F7C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68" creationId="{A25D0F40-F99A-4348-AE9F-EC0628AF2EEC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69" creationId="{F92B2F08-539A-43E7-B580-9CB03C905A8D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70" creationId="{DABA87E4-F333-404E-B8E1-8A34084902C1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71" creationId="{8BCD628A-5380-40C2-8F3E-1BCC101939F2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78" creationId="{727C6F5D-340E-433B-AC86-4DFFE5A45D4B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80" creationId="{A28883ED-DF82-4E73-8D04-36457999313C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13" creationId="{34E740CC-5595-4B8D-86C8-F47ED8F4D737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19" creationId="{678E0454-A95D-447F-98ED-17A6D9AF7C2C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0" creationId="{A232A99A-ADC1-4688-B599-0430DBA0969F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2" creationId="{6BFC2A6B-05F4-42C5-81F4-8E12B5057C20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3" creationId="{D6E6691D-53CE-43C7-B775-3ECD6DB53120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4" creationId="{D00EC04A-E8A7-4C50-B5BA-1CEDC7AB2A18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5" creationId="{5F6C145E-DC5A-41ED-89FD-81542363E0C9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6" creationId="{9C330CF5-FC89-4561-8955-5E18B21B8DD7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33" creationId="{29FC8DCA-F2F4-498F-8BD7-A4FDB8B26B1C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35" creationId="{71138752-73C6-47E7-BC6F-783DF5B16359}"/>
          </ac:picMkLst>
        </pc:picChg>
        <pc:picChg chg="add mod topLvl">
          <ac:chgData name="Zohib Riyaz Sheikh" userId="ab1c4a76-fd57-46a9-83fb-6420cd3d8030" providerId="ADAL" clId="{92440B78-729A-4D74-81A6-01A879D5CF97}" dt="2022-08-30T00:34:24.667" v="785" actId="207"/>
          <ac:picMkLst>
            <pc:docMk/>
            <pc:sldMk cId="4235165371" sldId="270"/>
            <ac:picMk id="268" creationId="{A0D1A7F4-68FA-4C06-9C1E-905706483CB2}"/>
          </ac:picMkLst>
        </pc:picChg>
        <pc:picChg chg="add mod topLvl">
          <ac:chgData name="Zohib Riyaz Sheikh" userId="ab1c4a76-fd57-46a9-83fb-6420cd3d8030" providerId="ADAL" clId="{92440B78-729A-4D74-81A6-01A879D5CF97}" dt="2022-08-30T00:34:28.288" v="786" actId="207"/>
          <ac:picMkLst>
            <pc:docMk/>
            <pc:sldMk cId="4235165371" sldId="270"/>
            <ac:picMk id="274" creationId="{DCEFF1DC-5726-4732-B516-C7BE7A0A39DA}"/>
          </ac:picMkLst>
        </pc:picChg>
        <pc:picChg chg="add mod topLvl">
          <ac:chgData name="Zohib Riyaz Sheikh" userId="ab1c4a76-fd57-46a9-83fb-6420cd3d8030" providerId="ADAL" clId="{92440B78-729A-4D74-81A6-01A879D5CF97}" dt="2022-08-30T00:34:31.805" v="787" actId="207"/>
          <ac:picMkLst>
            <pc:docMk/>
            <pc:sldMk cId="4235165371" sldId="270"/>
            <ac:picMk id="275" creationId="{A1620A5D-257B-4C36-9A3C-9C510605EB09}"/>
          </ac:picMkLst>
        </pc:picChg>
        <pc:picChg chg="add mod topLvl">
          <ac:chgData name="Zohib Riyaz Sheikh" userId="ab1c4a76-fd57-46a9-83fb-6420cd3d8030" providerId="ADAL" clId="{92440B78-729A-4D74-81A6-01A879D5CF97}" dt="2022-08-30T00:34:36.087" v="789" actId="207"/>
          <ac:picMkLst>
            <pc:docMk/>
            <pc:sldMk cId="4235165371" sldId="270"/>
            <ac:picMk id="277" creationId="{91415D90-F4E1-4E93-8E6F-F1380E31B9A8}"/>
          </ac:picMkLst>
        </pc:picChg>
        <pc:picChg chg="add mod topLvl">
          <ac:chgData name="Zohib Riyaz Sheikh" userId="ab1c4a76-fd57-46a9-83fb-6420cd3d8030" providerId="ADAL" clId="{92440B78-729A-4D74-81A6-01A879D5CF97}" dt="2022-08-30T00:34:51.168" v="794" actId="207"/>
          <ac:picMkLst>
            <pc:docMk/>
            <pc:sldMk cId="4235165371" sldId="270"/>
            <ac:picMk id="278" creationId="{361EDA7C-4358-445B-9141-9DDE9DEDE97E}"/>
          </ac:picMkLst>
        </pc:picChg>
        <pc:picChg chg="add mod topLvl">
          <ac:chgData name="Zohib Riyaz Sheikh" userId="ab1c4a76-fd57-46a9-83fb-6420cd3d8030" providerId="ADAL" clId="{92440B78-729A-4D74-81A6-01A879D5CF97}" dt="2022-08-30T00:34:40.591" v="790" actId="207"/>
          <ac:picMkLst>
            <pc:docMk/>
            <pc:sldMk cId="4235165371" sldId="270"/>
            <ac:picMk id="279" creationId="{81E28202-97AE-4882-8B60-4FFC3A4B41AA}"/>
          </ac:picMkLst>
        </pc:picChg>
        <pc:picChg chg="add mod topLvl">
          <ac:chgData name="Zohib Riyaz Sheikh" userId="ab1c4a76-fd57-46a9-83fb-6420cd3d8030" providerId="ADAL" clId="{92440B78-729A-4D74-81A6-01A879D5CF97}" dt="2022-08-30T00:34:44.108" v="792" actId="207"/>
          <ac:picMkLst>
            <pc:docMk/>
            <pc:sldMk cId="4235165371" sldId="270"/>
            <ac:picMk id="280" creationId="{D2CDD36C-650A-421E-AF43-F409679AF802}"/>
          </ac:picMkLst>
        </pc:picChg>
        <pc:picChg chg="add mod topLvl">
          <ac:chgData name="Zohib Riyaz Sheikh" userId="ab1c4a76-fd57-46a9-83fb-6420cd3d8030" providerId="ADAL" clId="{92440B78-729A-4D74-81A6-01A879D5CF97}" dt="2022-08-30T00:34:47.674" v="793" actId="207"/>
          <ac:picMkLst>
            <pc:docMk/>
            <pc:sldMk cId="4235165371" sldId="270"/>
            <ac:picMk id="281" creationId="{5699C48C-61EE-4A24-A58C-3617168C1AF9}"/>
          </ac:picMkLst>
        </pc:picChg>
        <pc:picChg chg="add mod topLvl">
          <ac:chgData name="Zohib Riyaz Sheikh" userId="ab1c4a76-fd57-46a9-83fb-6420cd3d8030" providerId="ADAL" clId="{92440B78-729A-4D74-81A6-01A879D5CF97}" dt="2022-08-30T00:34:18.352" v="782" actId="207"/>
          <ac:picMkLst>
            <pc:docMk/>
            <pc:sldMk cId="4235165371" sldId="270"/>
            <ac:picMk id="288" creationId="{1227ED89-3018-4332-AA3A-DC580100796D}"/>
          </ac:picMkLst>
        </pc:picChg>
        <pc:picChg chg="add mod topLvl">
          <ac:chgData name="Zohib Riyaz Sheikh" userId="ab1c4a76-fd57-46a9-83fb-6420cd3d8030" providerId="ADAL" clId="{92440B78-729A-4D74-81A6-01A879D5CF97}" dt="2022-08-30T00:35:06.331" v="796" actId="1036"/>
          <ac:picMkLst>
            <pc:docMk/>
            <pc:sldMk cId="4235165371" sldId="270"/>
            <ac:picMk id="290" creationId="{4AD52D92-5488-4436-B720-E5D30107EC2B}"/>
          </ac:picMkLst>
        </pc:pic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83" creationId="{D569C210-929E-431A-86D0-038DF7E2C92D}"/>
          </ac:cxnSpMkLst>
        </pc:cxn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84" creationId="{5023BD18-D81B-4FA6-B906-BC12EFCC8BDC}"/>
          </ac:cxnSpMkLst>
        </pc:cxn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85" creationId="{3AEC065F-46A4-4D34-AA43-FE930D62808C}"/>
          </ac:cxnSpMkLst>
        </pc:cxn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98" creationId="{83DB07B5-A1A9-4577-B4DA-3D949426B85D}"/>
          </ac:cxnSpMkLst>
        </pc:cxn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99" creationId="{A3C521CE-A2C5-40FE-B5F5-D0434E4FD2D5}"/>
          </ac:cxnSpMkLst>
        </pc:cxn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128" creationId="{310D21CB-89A4-45FA-9E8A-E2560EF65E77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44" creationId="{BF14AAD3-DF6D-4383-8DC8-29F9D4169D2D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45" creationId="{425AAD2D-A06A-4DFC-B02E-AE5885CBBE5D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46" creationId="{3A0F2F02-3365-4555-8040-36FDD86B8EA0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59" creationId="{4D693372-BA48-4A9B-87DC-82F2B193C9A1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60" creationId="{50BDEC0D-046B-4A35-A131-5E81F7A22DAF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89" creationId="{A2BC98E5-A570-4332-A0CF-9E31A8AAA9C6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199" creationId="{4CCB5ECF-ADE7-46BC-A4BE-B6EB3A951968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200" creationId="{1B46984D-B2EE-4D81-9190-29855DB4A448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201" creationId="{1A624E0E-6950-4967-BFDA-604C27EF27F2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214" creationId="{99E812B1-3C9F-4010-B7FF-705A3D058903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215" creationId="{E7EDC454-014C-4A04-B92B-254E63CB7529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244" creationId="{F7358AA0-0B2F-42EC-BDFC-7FF3C57962D8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54" creationId="{7413A965-BE4C-49D7-AB47-F93F02B4B883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55" creationId="{115E23DA-E720-4F86-9847-689A2A6F4C78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56" creationId="{A9806100-764B-4FF6-9A6E-B6A91122BBD7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69" creationId="{E4BBF558-3D11-484A-8960-F4AF986086C8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70" creationId="{BBB274BC-654F-4D3E-93E5-69D87CBB4DE9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99" creationId="{F5C59F8F-EDEE-429F-ACAC-569FA00F9745}"/>
          </ac:cxnSpMkLst>
        </pc:cxnChg>
      </pc:sldChg>
    </pc:docChg>
  </pc:docChgLst>
  <pc:docChgLst>
    <pc:chgData name="Prachi Shrikant Tadsare" userId="09232638-d9b5-4938-abcc-a8d46daf19da" providerId="ADAL" clId="{47E106E9-AAF8-4EF1-9B36-9CC0D4CFE4CC}"/>
    <pc:docChg chg="modSld">
      <pc:chgData name="Prachi Shrikant Tadsare" userId="09232638-d9b5-4938-abcc-a8d46daf19da" providerId="ADAL" clId="{47E106E9-AAF8-4EF1-9B36-9CC0D4CFE4CC}" dt="2022-09-22T17:28:58.969" v="111" actId="20577"/>
      <pc:docMkLst>
        <pc:docMk/>
      </pc:docMkLst>
      <pc:sldChg chg="modSp mod">
        <pc:chgData name="Prachi Shrikant Tadsare" userId="09232638-d9b5-4938-abcc-a8d46daf19da" providerId="ADAL" clId="{47E106E9-AAF8-4EF1-9B36-9CC0D4CFE4CC}" dt="2022-09-14T21:14:49.040" v="36" actId="20577"/>
        <pc:sldMkLst>
          <pc:docMk/>
          <pc:sldMk cId="0" sldId="259"/>
        </pc:sldMkLst>
        <pc:spChg chg="mod">
          <ac:chgData name="Prachi Shrikant Tadsare" userId="09232638-d9b5-4938-abcc-a8d46daf19da" providerId="ADAL" clId="{47E106E9-AAF8-4EF1-9B36-9CC0D4CFE4CC}" dt="2022-09-14T21:14:49.040" v="36" actId="20577"/>
          <ac:spMkLst>
            <pc:docMk/>
            <pc:sldMk cId="0" sldId="259"/>
            <ac:spMk id="25" creationId="{00000000-0000-0000-0000-000000000000}"/>
          </ac:spMkLst>
        </pc:spChg>
      </pc:sldChg>
      <pc:sldChg chg="addCm modCm">
        <pc:chgData name="Prachi Shrikant Tadsare" userId="09232638-d9b5-4938-abcc-a8d46daf19da" providerId="ADAL" clId="{47E106E9-AAF8-4EF1-9B36-9CC0D4CFE4CC}" dt="2022-09-14T17:02:40.728" v="4"/>
        <pc:sldMkLst>
          <pc:docMk/>
          <pc:sldMk cId="1282648303" sldId="266"/>
        </pc:sldMkLst>
      </pc:sldChg>
      <pc:sldChg chg="addCm modCm">
        <pc:chgData name="Prachi Shrikant Tadsare" userId="09232638-d9b5-4938-abcc-a8d46daf19da" providerId="ADAL" clId="{47E106E9-AAF8-4EF1-9B36-9CC0D4CFE4CC}" dt="2022-09-14T17:02:20.074" v="3"/>
        <pc:sldMkLst>
          <pc:docMk/>
          <pc:sldMk cId="3113097442" sldId="267"/>
        </pc:sldMkLst>
      </pc:sldChg>
      <pc:sldChg chg="addCm">
        <pc:chgData name="Prachi Shrikant Tadsare" userId="09232638-d9b5-4938-abcc-a8d46daf19da" providerId="ADAL" clId="{47E106E9-AAF8-4EF1-9B36-9CC0D4CFE4CC}" dt="2022-09-14T17:02:04.878" v="2"/>
        <pc:sldMkLst>
          <pc:docMk/>
          <pc:sldMk cId="3340461102" sldId="268"/>
        </pc:sldMkLst>
      </pc:sldChg>
      <pc:sldChg chg="modSp mod">
        <pc:chgData name="Prachi Shrikant Tadsare" userId="09232638-d9b5-4938-abcc-a8d46daf19da" providerId="ADAL" clId="{47E106E9-AAF8-4EF1-9B36-9CC0D4CFE4CC}" dt="2022-09-22T17:28:58.969" v="111" actId="20577"/>
        <pc:sldMkLst>
          <pc:docMk/>
          <pc:sldMk cId="2548148412" sldId="277"/>
        </pc:sldMkLst>
        <pc:spChg chg="mod">
          <ac:chgData name="Prachi Shrikant Tadsare" userId="09232638-d9b5-4938-abcc-a8d46daf19da" providerId="ADAL" clId="{47E106E9-AAF8-4EF1-9B36-9CC0D4CFE4CC}" dt="2022-09-22T17:28:58.969" v="111" actId="20577"/>
          <ac:spMkLst>
            <pc:docMk/>
            <pc:sldMk cId="2548148412" sldId="277"/>
            <ac:spMk id="8" creationId="{00000000-0000-0000-0000-000000000000}"/>
          </ac:spMkLst>
        </pc:spChg>
      </pc:sldChg>
    </pc:docChg>
  </pc:docChgLst>
  <pc:docChgLst>
    <pc:chgData name="Zohib Riyaz Sheikh" userId="S::zsheikh1@worldbank.org::ab1c4a76-fd57-46a9-83fb-6420cd3d8030" providerId="AD" clId="Web-{05701237-C530-C7EC-36AA-FD7DBE057346}"/>
    <pc:docChg chg="modSld">
      <pc:chgData name="Zohib Riyaz Sheikh" userId="S::zsheikh1@worldbank.org::ab1c4a76-fd57-46a9-83fb-6420cd3d8030" providerId="AD" clId="Web-{05701237-C530-C7EC-36AA-FD7DBE057346}" dt="2022-09-14T22:46:24.951" v="380"/>
      <pc:docMkLst>
        <pc:docMk/>
      </pc:docMkLst>
      <pc:sldChg chg="addSp delSp modSp">
        <pc:chgData name="Zohib Riyaz Sheikh" userId="S::zsheikh1@worldbank.org::ab1c4a76-fd57-46a9-83fb-6420cd3d8030" providerId="AD" clId="Web-{05701237-C530-C7EC-36AA-FD7DBE057346}" dt="2022-09-14T22:24:16.974" v="102" actId="14100"/>
        <pc:sldMkLst>
          <pc:docMk/>
          <pc:sldMk cId="1282648303" sldId="266"/>
        </pc:sldMkLst>
        <pc:spChg chg="mod">
          <ac:chgData name="Zohib Riyaz Sheikh" userId="S::zsheikh1@worldbank.org::ab1c4a76-fd57-46a9-83fb-6420cd3d8030" providerId="AD" clId="Web-{05701237-C530-C7EC-36AA-FD7DBE057346}" dt="2022-09-14T22:24:16.974" v="102" actId="14100"/>
          <ac:spMkLst>
            <pc:docMk/>
            <pc:sldMk cId="1282648303" sldId="266"/>
            <ac:spMk id="8" creationId="{00000000-0000-0000-0000-000000000000}"/>
          </ac:spMkLst>
        </pc:spChg>
        <pc:spChg chg="del">
          <ac:chgData name="Zohib Riyaz Sheikh" userId="S::zsheikh1@worldbank.org::ab1c4a76-fd57-46a9-83fb-6420cd3d8030" providerId="AD" clId="Web-{05701237-C530-C7EC-36AA-FD7DBE057346}" dt="2022-09-14T22:23:16.410" v="90"/>
          <ac:spMkLst>
            <pc:docMk/>
            <pc:sldMk cId="1282648303" sldId="266"/>
            <ac:spMk id="10" creationId="{D5A49E75-B9CB-43B8-81F7-BBA9F49EAA7E}"/>
          </ac:spMkLst>
        </pc:spChg>
        <pc:spChg chg="del">
          <ac:chgData name="Zohib Riyaz Sheikh" userId="S::zsheikh1@worldbank.org::ab1c4a76-fd57-46a9-83fb-6420cd3d8030" providerId="AD" clId="Web-{05701237-C530-C7EC-36AA-FD7DBE057346}" dt="2022-09-14T22:23:16.410" v="89"/>
          <ac:spMkLst>
            <pc:docMk/>
            <pc:sldMk cId="1282648303" sldId="266"/>
            <ac:spMk id="11" creationId="{5B211D15-C47B-4563-A731-AC7A435C7B90}"/>
          </ac:spMkLst>
        </pc:spChg>
        <pc:spChg chg="del">
          <ac:chgData name="Zohib Riyaz Sheikh" userId="S::zsheikh1@worldbank.org::ab1c4a76-fd57-46a9-83fb-6420cd3d8030" providerId="AD" clId="Web-{05701237-C530-C7EC-36AA-FD7DBE057346}" dt="2022-09-14T22:23:16.410" v="88"/>
          <ac:spMkLst>
            <pc:docMk/>
            <pc:sldMk cId="1282648303" sldId="266"/>
            <ac:spMk id="12" creationId="{F71615AF-F42E-4681-8B27-6A48E919F236}"/>
          </ac:spMkLst>
        </pc:spChg>
        <pc:spChg chg="del">
          <ac:chgData name="Zohib Riyaz Sheikh" userId="S::zsheikh1@worldbank.org::ab1c4a76-fd57-46a9-83fb-6420cd3d8030" providerId="AD" clId="Web-{05701237-C530-C7EC-36AA-FD7DBE057346}" dt="2022-09-14T22:23:16.410" v="87"/>
          <ac:spMkLst>
            <pc:docMk/>
            <pc:sldMk cId="1282648303" sldId="266"/>
            <ac:spMk id="13" creationId="{BA1C0DE2-F586-4172-8017-5C27A123CFA1}"/>
          </ac:spMkLst>
        </pc:spChg>
        <pc:picChg chg="add del mod">
          <ac:chgData name="Zohib Riyaz Sheikh" userId="S::zsheikh1@worldbank.org::ab1c4a76-fd57-46a9-83fb-6420cd3d8030" providerId="AD" clId="Web-{05701237-C530-C7EC-36AA-FD7DBE057346}" dt="2022-09-14T22:21:17.813" v="33"/>
          <ac:picMkLst>
            <pc:docMk/>
            <pc:sldMk cId="1282648303" sldId="266"/>
            <ac:picMk id="2" creationId="{551A72A3-B7D3-464A-DFC2-F59EA564CF74}"/>
          </ac:picMkLst>
        </pc:picChg>
        <pc:picChg chg="add mod">
          <ac:chgData name="Zohib Riyaz Sheikh" userId="S::zsheikh1@worldbank.org::ab1c4a76-fd57-46a9-83fb-6420cd3d8030" providerId="AD" clId="Web-{05701237-C530-C7EC-36AA-FD7DBE057346}" dt="2022-09-14T22:23:35.192" v="95" actId="1076"/>
          <ac:picMkLst>
            <pc:docMk/>
            <pc:sldMk cId="1282648303" sldId="266"/>
            <ac:picMk id="3" creationId="{8AF9F513-7F8E-379C-A91A-746E7DC0018E}"/>
          </ac:picMkLst>
        </pc:picChg>
      </pc:sldChg>
      <pc:sldChg chg="addSp delSp modSp">
        <pc:chgData name="Zohib Riyaz Sheikh" userId="S::zsheikh1@worldbank.org::ab1c4a76-fd57-46a9-83fb-6420cd3d8030" providerId="AD" clId="Web-{05701237-C530-C7EC-36AA-FD7DBE057346}" dt="2022-09-14T22:46:24.951" v="380"/>
        <pc:sldMkLst>
          <pc:docMk/>
          <pc:sldMk cId="3115420617" sldId="271"/>
        </pc:sldMkLst>
        <pc:graphicFrameChg chg="add mod modGraphic">
          <ac:chgData name="Zohib Riyaz Sheikh" userId="S::zsheikh1@worldbank.org::ab1c4a76-fd57-46a9-83fb-6420cd3d8030" providerId="AD" clId="Web-{05701237-C530-C7EC-36AA-FD7DBE057346}" dt="2022-09-14T22:46:24.951" v="380"/>
          <ac:graphicFrameMkLst>
            <pc:docMk/>
            <pc:sldMk cId="3115420617" sldId="271"/>
            <ac:graphicFrameMk id="2" creationId="{9E03390A-7CC2-E5F8-EB66-1EFA00FC034F}"/>
          </ac:graphicFrameMkLst>
        </pc:graphicFrameChg>
        <pc:picChg chg="del mod">
          <ac:chgData name="Zohib Riyaz Sheikh" userId="S::zsheikh1@worldbank.org::ab1c4a76-fd57-46a9-83fb-6420cd3d8030" providerId="AD" clId="Web-{05701237-C530-C7EC-36AA-FD7DBE057346}" dt="2022-09-14T22:46:14.747" v="379"/>
          <ac:picMkLst>
            <pc:docMk/>
            <pc:sldMk cId="3115420617" sldId="271"/>
            <ac:picMk id="1026" creationId="{E3E682CE-4852-45C2-B1DE-E1547D57617A}"/>
          </ac:picMkLst>
        </pc:picChg>
      </pc:sldChg>
      <pc:sldChg chg="addSp delSp modSp">
        <pc:chgData name="Zohib Riyaz Sheikh" userId="S::zsheikh1@worldbank.org::ab1c4a76-fd57-46a9-83fb-6420cd3d8030" providerId="AD" clId="Web-{05701237-C530-C7EC-36AA-FD7DBE057346}" dt="2022-09-14T22:32:50.005" v="111" actId="1076"/>
        <pc:sldMkLst>
          <pc:docMk/>
          <pc:sldMk cId="4070169129" sldId="278"/>
        </pc:sldMkLst>
        <pc:picChg chg="add del mod">
          <ac:chgData name="Zohib Riyaz Sheikh" userId="S::zsheikh1@worldbank.org::ab1c4a76-fd57-46a9-83fb-6420cd3d8030" providerId="AD" clId="Web-{05701237-C530-C7EC-36AA-FD7DBE057346}" dt="2022-09-14T22:30:34.157" v="105"/>
          <ac:picMkLst>
            <pc:docMk/>
            <pc:sldMk cId="4070169129" sldId="278"/>
            <ac:picMk id="2" creationId="{2C577673-78F6-393A-2188-65C7ECA2AFB8}"/>
          </ac:picMkLst>
        </pc:picChg>
        <pc:picChg chg="add mod">
          <ac:chgData name="Zohib Riyaz Sheikh" userId="S::zsheikh1@worldbank.org::ab1c4a76-fd57-46a9-83fb-6420cd3d8030" providerId="AD" clId="Web-{05701237-C530-C7EC-36AA-FD7DBE057346}" dt="2022-09-14T22:32:50.005" v="111" actId="1076"/>
          <ac:picMkLst>
            <pc:docMk/>
            <pc:sldMk cId="4070169129" sldId="278"/>
            <ac:picMk id="3" creationId="{F8F4D79F-9CE1-0E04-EBEF-61A511983123}"/>
          </ac:picMkLst>
        </pc:picChg>
      </pc:sldChg>
    </pc:docChg>
  </pc:docChgLst>
  <pc:docChgLst>
    <pc:chgData name="Mitali Kumar Mathur" userId="S::mkumarmathur@worldbankgroup.org::d932340c-0d92-41eb-9d69-1ed372b0aecb" providerId="AD" clId="Web-{C4B94B32-247B-3682-6449-805EC6C5FC97}"/>
    <pc:docChg chg="modSld">
      <pc:chgData name="Mitali Kumar Mathur" userId="S::mkumarmathur@worldbankgroup.org::d932340c-0d92-41eb-9d69-1ed372b0aecb" providerId="AD" clId="Web-{C4B94B32-247B-3682-6449-805EC6C5FC97}" dt="2023-02-13T22:24:36.929" v="1" actId="20577"/>
      <pc:docMkLst>
        <pc:docMk/>
      </pc:docMkLst>
      <pc:sldChg chg="modSp">
        <pc:chgData name="Mitali Kumar Mathur" userId="S::mkumarmathur@worldbankgroup.org::d932340c-0d92-41eb-9d69-1ed372b0aecb" providerId="AD" clId="Web-{C4B94B32-247B-3682-6449-805EC6C5FC97}" dt="2023-02-13T22:24:36.929" v="1" actId="20577"/>
        <pc:sldMkLst>
          <pc:docMk/>
          <pc:sldMk cId="2638156685" sldId="280"/>
        </pc:sldMkLst>
        <pc:spChg chg="mod">
          <ac:chgData name="Mitali Kumar Mathur" userId="S::mkumarmathur@worldbankgroup.org::d932340c-0d92-41eb-9d69-1ed372b0aecb" providerId="AD" clId="Web-{C4B94B32-247B-3682-6449-805EC6C5FC97}" dt="2023-02-13T22:24:36.929" v="1" actId="20577"/>
          <ac:spMkLst>
            <pc:docMk/>
            <pc:sldMk cId="2638156685" sldId="280"/>
            <ac:spMk id="3" creationId="{18398EFF-CAB6-4C22-936C-4FE85A548B38}"/>
          </ac:spMkLst>
        </pc:spChg>
      </pc:sldChg>
    </pc:docChg>
  </pc:docChgLst>
  <pc:docChgLst>
    <pc:chgData name="Zohib Riyaz Sheikh" userId="S::zsheikh1@worldbank.org::ab1c4a76-fd57-46a9-83fb-6420cd3d8030" providerId="AD" clId="Web-{9E09A0A8-F689-38AA-1D88-FA03C6861CD6}"/>
    <pc:docChg chg="modSld">
      <pc:chgData name="Zohib Riyaz Sheikh" userId="S::zsheikh1@worldbank.org::ab1c4a76-fd57-46a9-83fb-6420cd3d8030" providerId="AD" clId="Web-{9E09A0A8-F689-38AA-1D88-FA03C6861CD6}" dt="2022-09-06T14:23:47.883" v="1" actId="20577"/>
      <pc:docMkLst>
        <pc:docMk/>
      </pc:docMkLst>
      <pc:sldChg chg="modSp">
        <pc:chgData name="Zohib Riyaz Sheikh" userId="S::zsheikh1@worldbank.org::ab1c4a76-fd57-46a9-83fb-6420cd3d8030" providerId="AD" clId="Web-{9E09A0A8-F689-38AA-1D88-FA03C6861CD6}" dt="2022-09-06T14:23:47.883" v="1" actId="20577"/>
        <pc:sldMkLst>
          <pc:docMk/>
          <pc:sldMk cId="1282648303" sldId="266"/>
        </pc:sldMkLst>
        <pc:spChg chg="mod">
          <ac:chgData name="Zohib Riyaz Sheikh" userId="S::zsheikh1@worldbank.org::ab1c4a76-fd57-46a9-83fb-6420cd3d8030" providerId="AD" clId="Web-{9E09A0A8-F689-38AA-1D88-FA03C6861CD6}" dt="2022-09-06T14:23:47.883" v="1" actId="20577"/>
          <ac:spMkLst>
            <pc:docMk/>
            <pc:sldMk cId="1282648303" sldId="266"/>
            <ac:spMk id="8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7T09:18:05.8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9955.08398"/>
      <inkml:brushProperty name="anchorY" value="-2580.56714"/>
      <inkml:brushProperty name="scaleFactor" value="0.5"/>
    </inkml:brush>
  </inkml:definitions>
  <inkml:trace contextRef="#ctx0" brushRef="#br0">1 24,'0'0,"0"-10,0-3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7T09:18:06.79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0801.75"/>
      <inkml:brushProperty name="anchorY" value="-3404.15186"/>
      <inkml:brushProperty name="scaleFactor" value="0.5"/>
    </inkml:brush>
  </inkml:definitions>
  <inkml:trace contextRef="#ctx0" brushRef="#br0">1 62,'0'0,"0"-11,0-15,0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3E845-8FB8-4991-A019-3AE6A2D950E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28F08-310C-4603-A8EA-D99398F0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28F08-310C-4603-A8EA-D99398F06F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6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change in LEG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If the borrower is registered with a DocuSign account, she will need to log in to the account.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28F08-310C-4603-A8EA-D99398F06F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0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change in LEG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If the borrower is registered with a DocuSign account, she will need to log in to the account.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28F08-310C-4603-A8EA-D99398F06F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change in LEG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If the borrower is registered with a DocuSign account, she will need to log in to the account.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28F08-310C-4603-A8EA-D99398F06F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change in LEG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If the borrower is registered with a DocuSign account, she will need to log in to the account.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28F08-310C-4603-A8EA-D99398F06F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5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change in LEG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If the borrower is registered with a DocuSign account, she will need to log in to the account.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28F08-310C-4603-A8EA-D99398F06F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9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change in LEG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If the borrower is registered with a DocuSign account, she will need to log in to the account.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28F08-310C-4603-A8EA-D99398F06F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0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change in LEG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If the borrower is registered with a DocuSign account, she will need to log in to the account.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28F08-310C-4603-A8EA-D99398F06F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1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change in LEG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If the borrower is registered with a DocuSign account, she will need to log in to the account.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28F08-310C-4603-A8EA-D99398F06F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3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change in LEG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If the borrower is registered with a DocuSign account, she will need to log in to the account.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28F08-310C-4603-A8EA-D99398F06F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0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change in LEG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If the borrower is registered with a DocuSign account, she will need to log in to the account.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28F08-310C-4603-A8EA-D99398F06F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3EB11BD4-E4CA-482C-B008-9275EF5FA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ink/ink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ink/ink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8AA047-EF48-4AB5-8A0D-FB8667ED3597}"/>
                  </a:ext>
                </a:extLst>
              </p14:cNvPr>
              <p14:cNvContentPartPr/>
              <p14:nvPr userDrawn="1"/>
            </p14:nvContentPartPr>
            <p14:xfrm>
              <a:off x="-5125127" y="11856407"/>
              <a:ext cx="36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8AA047-EF48-4AB5-8A0D-FB8667ED359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5143127" y="11838407"/>
                <a:ext cx="36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EA4972-277B-49C3-AAF2-806D6C360158}"/>
                  </a:ext>
                </a:extLst>
              </p14:cNvPr>
              <p14:cNvContentPartPr/>
              <p14:nvPr userDrawn="1"/>
            </p14:nvContentPartPr>
            <p14:xfrm>
              <a:off x="11993233" y="5825687"/>
              <a:ext cx="360" cy="22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EA4972-277B-49C3-AAF2-806D6C3601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975233" y="5807973"/>
                <a:ext cx="36000" cy="57394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C0657584-CC80-44F5-8418-7D69A581052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2A14679E-B4E3-42CD-A198-A935D0F84A3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eb.microsoftstream.com/embed/video/93d4489d-7fe9-4055-af6f-1f0eb223b4bf?autoplay=false&amp;showinfo=true&amp;app=powerpoint&amp;appPlatform=win32&amp;hostCorrelationId=101f3352-5e64-4b4e-8648-29fb0545735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eb.microsoftstream.com/embed/video/4bacccec-17f6-4019-8769-a2afcc5d307d?autoplay=false&amp;showinfo=true&amp;app=powerpoint&amp;appPlatform=web&amp;hostCorrelationId=67ed2938-4812-4c54-92f5-1827dca6886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person, outdoor&#10;&#10;Description automatically generated">
            <a:extLst>
              <a:ext uri="{FF2B5EF4-FFF2-40B4-BE49-F238E27FC236}">
                <a16:creationId xmlns:a16="http://schemas.microsoft.com/office/drawing/2014/main" id="{9527E4C7-34E2-4475-84E5-E44013A2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A80092EE-D643-4D5B-BEEF-FA5E2E6A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265C0-1CF4-491B-942C-EE021945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7999" cy="9944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E868B9-EE8F-4922-8361-EBBFF788C61C}"/>
              </a:ext>
            </a:extLst>
          </p:cNvPr>
          <p:cNvSpPr txBox="1"/>
          <p:nvPr/>
        </p:nvSpPr>
        <p:spPr>
          <a:xfrm>
            <a:off x="0" y="9331607"/>
            <a:ext cx="18288000" cy="954107"/>
          </a:xfrm>
          <a:prstGeom prst="rect">
            <a:avLst/>
          </a:prstGeom>
          <a:solidFill>
            <a:srgbClr val="6CF3A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Reviewer </a:t>
            </a:r>
            <a:r>
              <a:rPr lang="en-US" sz="2800">
                <a:solidFill>
                  <a:srgbClr val="000000"/>
                </a:solidFill>
                <a:latin typeface="Montserrat Classic Bold"/>
              </a:rPr>
              <a:t>scrolls to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review the document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20289" y="9560591"/>
            <a:ext cx="2496287" cy="4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A80092EE-D643-4D5B-BEEF-FA5E2E6A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265C0-1CF4-491B-942C-EE021945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7999" cy="99440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E868B9-EE8F-4922-8361-EBBFF788C61C}"/>
              </a:ext>
            </a:extLst>
          </p:cNvPr>
          <p:cNvSpPr txBox="1"/>
          <p:nvPr/>
        </p:nvSpPr>
        <p:spPr>
          <a:xfrm>
            <a:off x="0" y="9331607"/>
            <a:ext cx="18288000" cy="954107"/>
          </a:xfrm>
          <a:prstGeom prst="rect">
            <a:avLst/>
          </a:prstGeom>
          <a:solidFill>
            <a:srgbClr val="6CF3A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Borrower Rep Click SIGN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20289" y="9560591"/>
            <a:ext cx="2496287" cy="496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9DDB6F-603B-4331-8BD3-D802253882DC}"/>
              </a:ext>
            </a:extLst>
          </p:cNvPr>
          <p:cNvSpPr/>
          <p:nvPr/>
        </p:nvSpPr>
        <p:spPr>
          <a:xfrm>
            <a:off x="9143999" y="3805821"/>
            <a:ext cx="1047751" cy="95410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9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A80092EE-D643-4D5B-BEEF-FA5E2E6A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265C0-1CF4-491B-942C-EE021945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8287997" cy="99440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E868B9-EE8F-4922-8361-EBBFF788C61C}"/>
              </a:ext>
            </a:extLst>
          </p:cNvPr>
          <p:cNvSpPr txBox="1"/>
          <p:nvPr/>
        </p:nvSpPr>
        <p:spPr>
          <a:xfrm>
            <a:off x="0" y="9331607"/>
            <a:ext cx="18288000" cy="954107"/>
          </a:xfrm>
          <a:prstGeom prst="rect">
            <a:avLst/>
          </a:prstGeom>
          <a:solidFill>
            <a:srgbClr val="6CF3A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Borrower Rep selects a signature or..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20289" y="9560591"/>
            <a:ext cx="2496287" cy="496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D46EBF-DF9B-414B-AB2D-5C12BB31F574}"/>
              </a:ext>
            </a:extLst>
          </p:cNvPr>
          <p:cNvSpPr/>
          <p:nvPr/>
        </p:nvSpPr>
        <p:spPr>
          <a:xfrm>
            <a:off x="3790950" y="3581400"/>
            <a:ext cx="2438400" cy="22288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0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A80092EE-D643-4D5B-BEEF-FA5E2E6A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265C0-1CF4-491B-942C-EE021945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8287997" cy="99440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E868B9-EE8F-4922-8361-EBBFF788C61C}"/>
              </a:ext>
            </a:extLst>
          </p:cNvPr>
          <p:cNvSpPr txBox="1"/>
          <p:nvPr/>
        </p:nvSpPr>
        <p:spPr>
          <a:xfrm>
            <a:off x="0" y="9331607"/>
            <a:ext cx="18288000" cy="954107"/>
          </a:xfrm>
          <a:prstGeom prst="rect">
            <a:avLst/>
          </a:prstGeom>
          <a:solidFill>
            <a:srgbClr val="6CF3A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Borrower Rep can draw a signature or..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20289" y="9560591"/>
            <a:ext cx="2496287" cy="496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F529F4-391D-41E6-8008-54D5703B52A7}"/>
              </a:ext>
            </a:extLst>
          </p:cNvPr>
          <p:cNvSpPr/>
          <p:nvPr/>
        </p:nvSpPr>
        <p:spPr>
          <a:xfrm>
            <a:off x="5724525" y="3578989"/>
            <a:ext cx="923925" cy="72454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A80092EE-D643-4D5B-BEEF-FA5E2E6A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265C0-1CF4-491B-942C-EE021945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8287995" cy="99440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E868B9-EE8F-4922-8361-EBBFF788C61C}"/>
              </a:ext>
            </a:extLst>
          </p:cNvPr>
          <p:cNvSpPr txBox="1"/>
          <p:nvPr/>
        </p:nvSpPr>
        <p:spPr>
          <a:xfrm>
            <a:off x="0" y="9331607"/>
            <a:ext cx="18288000" cy="954107"/>
          </a:xfrm>
          <a:prstGeom prst="rect">
            <a:avLst/>
          </a:prstGeom>
          <a:solidFill>
            <a:srgbClr val="6CF3A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Upload an image of their own signature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20289" y="9560591"/>
            <a:ext cx="2496287" cy="496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083079-11D0-4D5E-8118-11CC4FB66D83}"/>
              </a:ext>
            </a:extLst>
          </p:cNvPr>
          <p:cNvSpPr/>
          <p:nvPr/>
        </p:nvSpPr>
        <p:spPr>
          <a:xfrm>
            <a:off x="6591301" y="3578989"/>
            <a:ext cx="1504950" cy="80251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0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A80092EE-D643-4D5B-BEEF-FA5E2E6A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265C0-1CF4-491B-942C-EE021945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8287995" cy="99440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E868B9-EE8F-4922-8361-EBBFF788C61C}"/>
              </a:ext>
            </a:extLst>
          </p:cNvPr>
          <p:cNvSpPr txBox="1"/>
          <p:nvPr/>
        </p:nvSpPr>
        <p:spPr>
          <a:xfrm>
            <a:off x="0" y="9331607"/>
            <a:ext cx="18288000" cy="954107"/>
          </a:xfrm>
          <a:prstGeom prst="rect">
            <a:avLst/>
          </a:prstGeom>
          <a:solidFill>
            <a:srgbClr val="6CF3A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0000"/>
                </a:solidFill>
                <a:latin typeface="Montserrat Classic Bold"/>
              </a:rPr>
              <a:t>Once the signature is included, they simply click FINISH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20289" y="9560591"/>
            <a:ext cx="2496287" cy="496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8E4941-598E-497B-BC74-CBD4D4FF7F47}"/>
              </a:ext>
            </a:extLst>
          </p:cNvPr>
          <p:cNvSpPr/>
          <p:nvPr/>
        </p:nvSpPr>
        <p:spPr>
          <a:xfrm>
            <a:off x="13744575" y="738771"/>
            <a:ext cx="1876425" cy="72454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6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A80092EE-D643-4D5B-BEEF-FA5E2E6A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265C0-1CF4-491B-942C-EE021945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8287993" cy="99440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E868B9-EE8F-4922-8361-EBBFF788C61C}"/>
              </a:ext>
            </a:extLst>
          </p:cNvPr>
          <p:cNvSpPr txBox="1"/>
          <p:nvPr/>
        </p:nvSpPr>
        <p:spPr>
          <a:xfrm>
            <a:off x="0" y="9331607"/>
            <a:ext cx="18288000" cy="954107"/>
          </a:xfrm>
          <a:prstGeom prst="rect">
            <a:avLst/>
          </a:prstGeom>
          <a:solidFill>
            <a:srgbClr val="6CF3A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0000"/>
                </a:solidFill>
                <a:latin typeface="Montserrat Classic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20289" y="9560591"/>
            <a:ext cx="2496287" cy="496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854CC6-9867-42C7-AFE1-FA0053571120}"/>
              </a:ext>
            </a:extLst>
          </p:cNvPr>
          <p:cNvSpPr/>
          <p:nvPr/>
        </p:nvSpPr>
        <p:spPr>
          <a:xfrm>
            <a:off x="6410325" y="1215021"/>
            <a:ext cx="4010025" cy="139482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1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A80092EE-D643-4D5B-BEEF-FA5E2E6A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265C0-1CF4-491B-942C-EE021945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8287993" cy="99440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E868B9-EE8F-4922-8361-EBBFF788C61C}"/>
              </a:ext>
            </a:extLst>
          </p:cNvPr>
          <p:cNvSpPr txBox="1"/>
          <p:nvPr/>
        </p:nvSpPr>
        <p:spPr>
          <a:xfrm>
            <a:off x="0" y="9331607"/>
            <a:ext cx="18288000" cy="954107"/>
          </a:xfrm>
          <a:prstGeom prst="rect">
            <a:avLst/>
          </a:prstGeom>
          <a:solidFill>
            <a:srgbClr val="6CF3A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0000"/>
                </a:solidFill>
                <a:latin typeface="Montserrat Classic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20289" y="9560591"/>
            <a:ext cx="2496287" cy="4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6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56D1B68-3DB7-4841-830A-02FF2DD10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8921E5CB-AC80-4B24-A34F-93251B24A63B}"/>
              </a:ext>
            </a:extLst>
          </p:cNvPr>
          <p:cNvSpPr txBox="1"/>
          <p:nvPr/>
        </p:nvSpPr>
        <p:spPr>
          <a:xfrm>
            <a:off x="1028534" y="1470482"/>
            <a:ext cx="712575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Montserrat Classic Bold"/>
              </a:rPr>
              <a:t>Resources Available on Client Connection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18398EFF-CAB6-4C22-936C-4FE85A548B38}"/>
              </a:ext>
            </a:extLst>
          </p:cNvPr>
          <p:cNvSpPr txBox="1"/>
          <p:nvPr/>
        </p:nvSpPr>
        <p:spPr>
          <a:xfrm>
            <a:off x="1028534" y="3727888"/>
            <a:ext cx="15668626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</a:rPr>
              <a:t>Why Sign Electronically? (Brief 1 min Video)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</a:rPr>
              <a:t>Overview of e-Signatures at WB (PowerPoint Slides)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</a:rPr>
              <a:t>e-Signature Mandate (Brief 1 Pager)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</a:rPr>
              <a:t>Frequently Asked Questions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</a:rPr>
              <a:t>How to Sign? (Brief 2 min System Demo/Video)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</a:rPr>
              <a:t>How to Sign? (Quick Reference Guide - 1 Page)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</a:rPr>
              <a:t>How to Sign? (Detailed Desk Procedure –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</a:rPr>
              <a:t>5 Pages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</a:rPr>
              <a:t>DocuSign Technical Briefing</a:t>
            </a:r>
          </a:p>
          <a:p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75BC6B61-976E-4D45-90AF-03596F88F5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9017" y="350403"/>
            <a:ext cx="2496287" cy="496137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5D7EB94F-43C2-B711-1BBC-5A8527E7A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007" y="1634687"/>
            <a:ext cx="5682342" cy="74394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8156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sign, posing&#10;&#10;Description automatically generated">
            <a:extLst>
              <a:ext uri="{FF2B5EF4-FFF2-40B4-BE49-F238E27FC236}">
                <a16:creationId xmlns:a16="http://schemas.microsoft.com/office/drawing/2014/main" id="{52C7286B-C314-4878-94C0-0ABA0ABD0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013E95E3-4BBC-43CB-8981-BA574FB8D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9017" y="350403"/>
            <a:ext cx="2496287" cy="4961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4375" y="760397"/>
            <a:ext cx="4946058" cy="103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8"/>
              </a:lnSpc>
            </a:pPr>
            <a:r>
              <a:rPr lang="en-US" sz="8365">
                <a:solidFill>
                  <a:srgbClr val="000000"/>
                </a:solidFill>
                <a:latin typeface="Montserrat Classic Bold"/>
              </a:rPr>
              <a:t>Agenda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91114" y="2342450"/>
            <a:ext cx="7522096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4"/>
              </a:lnSpc>
            </a:pPr>
            <a:r>
              <a:rPr lang="en-US" sz="4594">
                <a:solidFill>
                  <a:srgbClr val="000000"/>
                </a:solidFill>
                <a:latin typeface="Lato"/>
              </a:rPr>
              <a:t>What is Electronic Signature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91114" y="3347076"/>
            <a:ext cx="7957276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</a:pPr>
            <a:r>
              <a:rPr lang="en-US" sz="4594">
                <a:solidFill>
                  <a:srgbClr val="000000"/>
                </a:solidFill>
                <a:latin typeface="Lato"/>
              </a:rPr>
              <a:t>What is Changing?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91114" y="4351702"/>
            <a:ext cx="7957276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</a:pPr>
            <a:r>
              <a:rPr lang="en-US" sz="4594">
                <a:solidFill>
                  <a:srgbClr val="000000"/>
                </a:solidFill>
                <a:latin typeface="Lato"/>
              </a:rPr>
              <a:t>Why Sign Electronically?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91114" y="5356327"/>
            <a:ext cx="7957276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</a:pPr>
            <a:r>
              <a:rPr lang="en-US" sz="4594">
                <a:solidFill>
                  <a:srgbClr val="000000"/>
                </a:solidFill>
                <a:latin typeface="Lato"/>
              </a:rPr>
              <a:t>How Does it Work?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91114" y="6360953"/>
            <a:ext cx="7957276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</a:pPr>
            <a:r>
              <a:rPr lang="en-US" sz="4594">
                <a:solidFill>
                  <a:srgbClr val="000000"/>
                </a:solidFill>
                <a:latin typeface="Lato"/>
              </a:rPr>
              <a:t>Resources Available</a:t>
            </a:r>
          </a:p>
        </p:txBody>
      </p:sp>
      <p:sp>
        <p:nvSpPr>
          <p:cNvPr id="14" name="AutoShape 14"/>
          <p:cNvSpPr/>
          <p:nvPr/>
        </p:nvSpPr>
        <p:spPr>
          <a:xfrm>
            <a:off x="5252701" y="1512360"/>
            <a:ext cx="106311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4068107" y="4354298"/>
            <a:ext cx="923007" cy="56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</a:pPr>
            <a:r>
              <a:rPr lang="en-US" sz="4594">
                <a:solidFill>
                  <a:srgbClr val="000000"/>
                </a:solidFill>
                <a:latin typeface="Assistant Bold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68107" y="2343067"/>
            <a:ext cx="923007" cy="56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</a:pPr>
            <a:r>
              <a:rPr lang="en-US" sz="4594">
                <a:solidFill>
                  <a:srgbClr val="000000"/>
                </a:solidFill>
                <a:latin typeface="Assistant Bold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68107" y="6365530"/>
            <a:ext cx="923007" cy="56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</a:pPr>
            <a:r>
              <a:rPr lang="en-US" sz="4594">
                <a:solidFill>
                  <a:srgbClr val="000000"/>
                </a:solidFill>
                <a:latin typeface="Assistant Bold"/>
              </a:rPr>
              <a:t>05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68107" y="5359914"/>
            <a:ext cx="923007" cy="56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</a:pPr>
            <a:r>
              <a:rPr lang="en-US" sz="4594">
                <a:solidFill>
                  <a:srgbClr val="000000"/>
                </a:solidFill>
                <a:latin typeface="Assistant Bold"/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68107" y="3348683"/>
            <a:ext cx="923007" cy="56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</a:pPr>
            <a:r>
              <a:rPr lang="en-US" sz="4594">
                <a:solidFill>
                  <a:srgbClr val="000000"/>
                </a:solidFill>
                <a:latin typeface="Assistant Bold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013E95E3-4BBC-43CB-8981-BA574FB8D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9017" y="350403"/>
            <a:ext cx="2496287" cy="4961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4374" y="760397"/>
            <a:ext cx="13611225" cy="870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28"/>
              </a:lnSpc>
            </a:pPr>
            <a:r>
              <a:rPr lang="en-US" sz="4800">
                <a:solidFill>
                  <a:srgbClr val="000000"/>
                </a:solidFill>
                <a:latin typeface="Montserrat Classic Bold"/>
              </a:rPr>
              <a:t>What is Electronic Signature?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4374" y="2085114"/>
            <a:ext cx="14563718" cy="572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Lato"/>
              </a:rPr>
              <a:t>Electronic symbols or processes attached to an agreement and executed by a person with the intent to sign – examples include clicking an "Accept" button online, signing on a touch pad, or typing one's name or initials on a signature line. </a:t>
            </a:r>
          </a:p>
          <a:p>
            <a:endParaRPr lang="en-US" sz="3200">
              <a:solidFill>
                <a:srgbClr val="000000"/>
              </a:solidFill>
              <a:latin typeface="Lato"/>
            </a:endParaRPr>
          </a:p>
          <a:p>
            <a:r>
              <a:rPr lang="en-US" sz="3200">
                <a:solidFill>
                  <a:srgbClr val="000000"/>
                </a:solidFill>
                <a:latin typeface="Lato"/>
              </a:rPr>
              <a:t>Signers can:</a:t>
            </a:r>
            <a:endParaRPr lang="en-US" sz="320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lvl="1"/>
            <a:r>
              <a:rPr lang="en-US" sz="3200">
                <a:solidFill>
                  <a:srgbClr val="000000"/>
                </a:solidFill>
                <a:latin typeface="Lato"/>
              </a:rPr>
              <a:t>(1) select an existing signature suggested by the tool,</a:t>
            </a:r>
            <a:endParaRPr lang="en-US" sz="320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lvl="1"/>
            <a:r>
              <a:rPr lang="en-US" sz="3200">
                <a:solidFill>
                  <a:srgbClr val="000000"/>
                </a:solidFill>
                <a:latin typeface="Lato"/>
              </a:rPr>
              <a:t>(2) draw a new signature, or </a:t>
            </a:r>
            <a:endParaRPr lang="en-US" sz="320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lvl="1"/>
            <a:r>
              <a:rPr lang="en-US" sz="3200">
                <a:solidFill>
                  <a:srgbClr val="000000"/>
                </a:solidFill>
                <a:latin typeface="Lato"/>
              </a:rPr>
              <a:t>(3) upload an image of their own signature.</a:t>
            </a:r>
            <a:endParaRPr lang="en-US" sz="320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sz="2000">
              <a:solidFill>
                <a:srgbClr val="000000"/>
              </a:solidFill>
              <a:latin typeface="Lato"/>
            </a:endParaRPr>
          </a:p>
          <a:p>
            <a:endParaRPr lang="en-US" sz="3200">
              <a:solidFill>
                <a:srgbClr val="000000"/>
              </a:solidFill>
              <a:latin typeface="Lato"/>
            </a:endParaRPr>
          </a:p>
          <a:p>
            <a:endParaRPr lang="en-US" sz="3200">
              <a:solidFill>
                <a:srgbClr val="000000"/>
              </a:solidFill>
              <a:latin typeface="Lato"/>
            </a:endParaRPr>
          </a:p>
          <a:p>
            <a:r>
              <a:rPr lang="en-US" sz="3200">
                <a:solidFill>
                  <a:srgbClr val="000000"/>
                </a:solidFill>
                <a:latin typeface="Lato"/>
              </a:rPr>
              <a:t>After signing, the signature gets electronically attached to the agreement.</a:t>
            </a:r>
            <a:endParaRPr lang="en-US" sz="320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8318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013E95E3-4BBC-43CB-8981-BA574FB8D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"/>
            <a:ext cx="18285714" cy="102857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9017" y="350403"/>
            <a:ext cx="2496287" cy="4961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4374" y="760397"/>
            <a:ext cx="13611225" cy="840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28"/>
              </a:lnSpc>
            </a:pPr>
            <a:r>
              <a:rPr lang="en-US" sz="4800">
                <a:solidFill>
                  <a:srgbClr val="000000"/>
                </a:solidFill>
                <a:latin typeface="Montserrat Classic Bold"/>
              </a:rPr>
              <a:t>What’s Changing?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4374" y="1998850"/>
            <a:ext cx="16915258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The Bank has mandated electronic signatures for </a:t>
            </a:r>
            <a:r>
              <a:rPr lang="en-US" sz="3600" b="1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all IBRD/IDA financing agreements</a:t>
            </a:r>
            <a:r>
              <a:rPr lang="en-US" sz="360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 concluded with the Bank effective July 1, 2023.</a:t>
            </a:r>
          </a:p>
          <a:p>
            <a:endParaRPr lang="en-US" sz="36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sz="36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sz="36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sz="36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sz="36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sz="36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sz="36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sz="36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Exclusions</a:t>
            </a:r>
            <a:r>
              <a:rPr lang="en-US" sz="320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Agreements for guarantees in support of private sector projects are excluded from the e-Signature modality as they follow a different signing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Agreements where countries have legislative restrictions.</a:t>
            </a:r>
          </a:p>
          <a:p>
            <a:endParaRPr lang="en-US" sz="36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sz="36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3C643-8B4D-464F-B85A-2A6A48DA1A96}"/>
              </a:ext>
            </a:extLst>
          </p:cNvPr>
          <p:cNvSpPr txBox="1"/>
          <p:nvPr/>
        </p:nvSpPr>
        <p:spPr>
          <a:xfrm>
            <a:off x="56006" y="3714547"/>
            <a:ext cx="18257711" cy="845254"/>
          </a:xfrm>
          <a:prstGeom prst="rect">
            <a:avLst/>
          </a:prstGeom>
          <a:solidFill>
            <a:srgbClr val="6CF3A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60488AA-9E95-4213-B465-558F5FFB21FC}"/>
              </a:ext>
            </a:extLst>
          </p:cNvPr>
          <p:cNvSpPr txBox="1"/>
          <p:nvPr/>
        </p:nvSpPr>
        <p:spPr>
          <a:xfrm>
            <a:off x="533399" y="3883307"/>
            <a:ext cx="564310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3200" b="1">
                <a:solidFill>
                  <a:srgbClr val="000000"/>
                </a:solidFill>
                <a:latin typeface="Lato"/>
                <a:ea typeface="Lato"/>
                <a:cs typeface="Lato"/>
              </a:rPr>
              <a:t>Until June 30, 2023</a:t>
            </a:r>
            <a:endParaRPr lang="en-US" sz="320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sz="320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algn="r"/>
            <a:r>
              <a:rPr lang="en-US" sz="3200" b="1">
                <a:solidFill>
                  <a:srgbClr val="000000"/>
                </a:solidFill>
                <a:latin typeface="Lato"/>
                <a:ea typeface="Lato"/>
                <a:cs typeface="Lato"/>
              </a:rPr>
              <a:t>Early Adoption </a:t>
            </a:r>
            <a:br>
              <a:rPr lang="en-US" sz="3200" b="1">
                <a:solidFill>
                  <a:srgbClr val="000000"/>
                </a:solidFill>
                <a:latin typeface="Lato"/>
                <a:ea typeface="Lato"/>
                <a:cs typeface="Lato"/>
              </a:rPr>
            </a:br>
            <a:r>
              <a:rPr lang="en-US" sz="3200">
                <a:solidFill>
                  <a:srgbClr val="000000"/>
                </a:solidFill>
                <a:latin typeface="Lato"/>
                <a:ea typeface="Lato"/>
                <a:cs typeface="Lato"/>
              </a:rPr>
              <a:t>Transition period when both wet ink and electronic signatures will be available. </a:t>
            </a:r>
          </a:p>
          <a:p>
            <a:r>
              <a:rPr lang="en-US" sz="3200">
                <a:solidFill>
                  <a:srgbClr val="000000"/>
                </a:solidFill>
                <a:latin typeface="Lato"/>
                <a:ea typeface="Lato"/>
                <a:cs typeface="Lato"/>
              </a:rPr>
              <a:t> 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5005A2A-73E7-4703-8058-49C880ECE3BA}"/>
              </a:ext>
            </a:extLst>
          </p:cNvPr>
          <p:cNvSpPr txBox="1"/>
          <p:nvPr/>
        </p:nvSpPr>
        <p:spPr>
          <a:xfrm>
            <a:off x="6794502" y="3883307"/>
            <a:ext cx="10274293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Effective July 1, 2023</a:t>
            </a:r>
            <a:endParaRPr lang="en-US" sz="32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sz="32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Mandatory Adoption </a:t>
            </a:r>
          </a:p>
          <a:p>
            <a:r>
              <a:rPr lang="en-US" sz="320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Electronic signatures will be the default modality, with wet signature option (as a dual modality) only available as an exception for countries with legislative constraints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26A467-2196-4F78-9078-EE10A6320FCA}"/>
              </a:ext>
            </a:extLst>
          </p:cNvPr>
          <p:cNvCxnSpPr>
            <a:cxnSpLocks/>
          </p:cNvCxnSpPr>
          <p:nvPr/>
        </p:nvCxnSpPr>
        <p:spPr>
          <a:xfrm>
            <a:off x="6457950" y="3505200"/>
            <a:ext cx="0" cy="339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03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013E95E3-4BBC-43CB-8981-BA574FB8D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49017" y="350403"/>
            <a:ext cx="2496287" cy="4961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4374" y="760397"/>
            <a:ext cx="13611225" cy="870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28"/>
              </a:lnSpc>
            </a:pPr>
            <a:r>
              <a:rPr lang="en-US" sz="4800">
                <a:solidFill>
                  <a:srgbClr val="000000"/>
                </a:solidFill>
                <a:latin typeface="Montserrat Classic Bold"/>
              </a:rPr>
              <a:t>Why Sign Electronically?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9BE9D6C6-85DC-4D7C-A4FF-AE4F236EDE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37338" y="1888776"/>
            <a:ext cx="13265349" cy="74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013E95E3-4BBC-43CB-8981-BA574FB8D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9017" y="350403"/>
            <a:ext cx="2496287" cy="4961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4374" y="760397"/>
            <a:ext cx="13611225" cy="870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28"/>
              </a:lnSpc>
            </a:pPr>
            <a:r>
              <a:rPr lang="en-US" sz="4800">
                <a:solidFill>
                  <a:srgbClr val="000000"/>
                </a:solidFill>
                <a:latin typeface="Montserrat Classic Bold"/>
              </a:rPr>
              <a:t>Why Sign Electronically?</a:t>
            </a:r>
            <a:r>
              <a:rPr lang="en-US" sz="4800">
                <a:solidFill>
                  <a:srgbClr val="FF0000"/>
                </a:solidFill>
                <a:latin typeface="Montserrat Classic Bold"/>
              </a:rPr>
              <a:t> </a:t>
            </a:r>
          </a:p>
        </p:txBody>
      </p:sp>
      <p:pic>
        <p:nvPicPr>
          <p:cNvPr id="12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29087E1-FF30-48CF-B8E7-24EAD98E28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90" b="-1"/>
          <a:stretch/>
        </p:blipFill>
        <p:spPr>
          <a:xfrm>
            <a:off x="2285431" y="7205425"/>
            <a:ext cx="11914094" cy="1882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EDB16-CB9B-4943-B76C-0BC28869A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873" y="2390774"/>
            <a:ext cx="1191665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7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A80092EE-D643-4D5B-BEEF-FA5E2E6A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14374" y="760397"/>
            <a:ext cx="7896225" cy="870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28"/>
              </a:lnSpc>
            </a:pPr>
            <a:r>
              <a:rPr lang="en-US" sz="4800">
                <a:solidFill>
                  <a:srgbClr val="000000"/>
                </a:solidFill>
                <a:latin typeface="Montserrat Classic Bold"/>
              </a:rPr>
              <a:t>How Does it Work?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49017" y="350403"/>
            <a:ext cx="2496287" cy="496137"/>
          </a:xfrm>
          <a:prstGeom prst="rect">
            <a:avLst/>
          </a:prstGeom>
        </p:spPr>
      </p:pic>
      <p:pic>
        <p:nvPicPr>
          <p:cNvPr id="2" name="Online Media 1" descr="Graphical user interface, text, application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F29A9DF5-9954-D95A-7274-AE1889601D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36047" y="1916206"/>
            <a:ext cx="11314953" cy="72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6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A80092EE-D643-4D5B-BEEF-FA5E2E6A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265C0-1CF4-491B-942C-EE0219456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1" y="-9840"/>
            <a:ext cx="12543796" cy="102857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E868B9-EE8F-4922-8361-EBBFF788C61C}"/>
              </a:ext>
            </a:extLst>
          </p:cNvPr>
          <p:cNvSpPr txBox="1"/>
          <p:nvPr/>
        </p:nvSpPr>
        <p:spPr>
          <a:xfrm>
            <a:off x="0" y="9331607"/>
            <a:ext cx="18288000" cy="954107"/>
          </a:xfrm>
          <a:prstGeom prst="rect">
            <a:avLst/>
          </a:prstGeom>
          <a:solidFill>
            <a:srgbClr val="6CF3A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World Bank initiates the process in DocuSign</a:t>
            </a:r>
            <a:b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</a:b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Borrower receives e-mail from DocuSign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20289" y="9560591"/>
            <a:ext cx="2496287" cy="496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4E73BF-D28D-471D-BCD3-C2DBF33C7C2B}"/>
              </a:ext>
            </a:extLst>
          </p:cNvPr>
          <p:cNvSpPr/>
          <p:nvPr/>
        </p:nvSpPr>
        <p:spPr>
          <a:xfrm>
            <a:off x="7629525" y="5390507"/>
            <a:ext cx="3028950" cy="72454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7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A80092EE-D643-4D5B-BEEF-FA5E2E6A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265C0-1CF4-491B-942C-EE021945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7999" cy="99440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E868B9-EE8F-4922-8361-EBBFF788C61C}"/>
              </a:ext>
            </a:extLst>
          </p:cNvPr>
          <p:cNvSpPr txBox="1"/>
          <p:nvPr/>
        </p:nvSpPr>
        <p:spPr>
          <a:xfrm>
            <a:off x="0" y="9331607"/>
            <a:ext cx="18288000" cy="954107"/>
          </a:xfrm>
          <a:prstGeom prst="rect">
            <a:avLst/>
          </a:prstGeom>
          <a:solidFill>
            <a:srgbClr val="6CF3A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Document opens for review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20289" y="9560591"/>
            <a:ext cx="2496287" cy="496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A418CC-47D3-472C-A820-A71770CE9771}"/>
              </a:ext>
            </a:extLst>
          </p:cNvPr>
          <p:cNvSpPr/>
          <p:nvPr/>
        </p:nvSpPr>
        <p:spPr>
          <a:xfrm>
            <a:off x="1190625" y="2815221"/>
            <a:ext cx="790575" cy="72454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Custom</PresentationFormat>
  <Paragraphs>96</Paragraphs>
  <Slides>19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Segoe UI</vt:lpstr>
      <vt:lpstr>Assistant Bold</vt:lpstr>
      <vt:lpstr>Lato</vt:lpstr>
      <vt:lpstr>Calibri</vt:lpstr>
      <vt:lpstr>Montserrat Classic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eSign PPT Template</dc:title>
  <dc:creator>Mitali Kumar Mathur</dc:creator>
  <cp:lastModifiedBy>Mitali Kumar Mathur</cp:lastModifiedBy>
  <cp:revision>1</cp:revision>
  <dcterms:created xsi:type="dcterms:W3CDTF">2006-08-16T00:00:00Z</dcterms:created>
  <dcterms:modified xsi:type="dcterms:W3CDTF">2023-02-24T22:42:19Z</dcterms:modified>
  <dc:identifier>DAFEg3FYiYo</dc:identifier>
</cp:coreProperties>
</file>